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Dosis"/>
      <p:regular r:id="rId53"/>
      <p:bold r:id="rId54"/>
    </p:embeddedFont>
    <p:embeddedFont>
      <p:font typeface="Roboto"/>
      <p:regular r:id="rId55"/>
      <p:bold r:id="rId56"/>
      <p:italic r:id="rId57"/>
      <p:boldItalic r:id="rId58"/>
    </p:embeddedFont>
    <p:embeddedFont>
      <p:font typeface="Montserrat"/>
      <p:regular r:id="rId59"/>
      <p:bold r:id="rId60"/>
      <p:italic r:id="rId61"/>
      <p:boldItalic r:id="rId62"/>
    </p:embeddedFont>
    <p:embeddedFont>
      <p:font typeface="Titillium Web"/>
      <p:regular r:id="rId63"/>
      <p:bold r:id="rId64"/>
      <p:italic r:id="rId65"/>
      <p:boldItalic r:id="rId66"/>
    </p:embeddedFont>
    <p:embeddedFont>
      <p:font typeface="Dosis ExtraLight"/>
      <p:regular r:id="rId67"/>
      <p:bold r:id="rId68"/>
    </p:embeddedFont>
    <p:embeddedFont>
      <p:font typeface="Titillium Web Light"/>
      <p:regular r:id="rId69"/>
      <p:bold r:id="rId70"/>
      <p:italic r:id="rId71"/>
      <p:boldItalic r:id="rId72"/>
    </p:embeddedFont>
    <p:embeddedFont>
      <p:font typeface="Open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6" name="Jennifer Xia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OpenSans-regular.fntdata"/><Relationship Id="rId72" Type="http://schemas.openxmlformats.org/officeDocument/2006/relationships/font" Target="fonts/TitilliumWebLight-boldItalic.fntdata"/><Relationship Id="rId31" Type="http://schemas.openxmlformats.org/officeDocument/2006/relationships/slide" Target="slides/slide25.xml"/><Relationship Id="rId75" Type="http://schemas.openxmlformats.org/officeDocument/2006/relationships/font" Target="fonts/OpenSans-italic.fntdata"/><Relationship Id="rId30" Type="http://schemas.openxmlformats.org/officeDocument/2006/relationships/slide" Target="slides/slide24.xml"/><Relationship Id="rId74" Type="http://schemas.openxmlformats.org/officeDocument/2006/relationships/font" Target="fonts/OpenSans-bold.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OpenSans-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TitilliumWebLight-italic.fntdata"/><Relationship Id="rId70" Type="http://schemas.openxmlformats.org/officeDocument/2006/relationships/font" Target="fonts/TitilliumWebLight-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boldItalic.fntdata"/><Relationship Id="rId61" Type="http://schemas.openxmlformats.org/officeDocument/2006/relationships/font" Target="fonts/Montserrat-italic.fntdata"/><Relationship Id="rId20" Type="http://schemas.openxmlformats.org/officeDocument/2006/relationships/slide" Target="slides/slide14.xml"/><Relationship Id="rId64" Type="http://schemas.openxmlformats.org/officeDocument/2006/relationships/font" Target="fonts/TitilliumWeb-bold.fntdata"/><Relationship Id="rId63" Type="http://schemas.openxmlformats.org/officeDocument/2006/relationships/font" Target="fonts/TitilliumWeb-regular.fntdata"/><Relationship Id="rId22" Type="http://schemas.openxmlformats.org/officeDocument/2006/relationships/slide" Target="slides/slide16.xml"/><Relationship Id="rId66" Type="http://schemas.openxmlformats.org/officeDocument/2006/relationships/font" Target="fonts/TitilliumWeb-boldItalic.fntdata"/><Relationship Id="rId21" Type="http://schemas.openxmlformats.org/officeDocument/2006/relationships/slide" Target="slides/slide15.xml"/><Relationship Id="rId65" Type="http://schemas.openxmlformats.org/officeDocument/2006/relationships/font" Target="fonts/TitilliumWeb-italic.fntdata"/><Relationship Id="rId24" Type="http://schemas.openxmlformats.org/officeDocument/2006/relationships/slide" Target="slides/slide18.xml"/><Relationship Id="rId68" Type="http://schemas.openxmlformats.org/officeDocument/2006/relationships/font" Target="fonts/DosisExtraLight-bold.fntdata"/><Relationship Id="rId23" Type="http://schemas.openxmlformats.org/officeDocument/2006/relationships/slide" Target="slides/slide17.xml"/><Relationship Id="rId67" Type="http://schemas.openxmlformats.org/officeDocument/2006/relationships/font" Target="fonts/DosisExtraLight-regular.fntdata"/><Relationship Id="rId60" Type="http://schemas.openxmlformats.org/officeDocument/2006/relationships/font" Target="fonts/Montserrat-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TitilliumWebLight-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Dosis-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regular.fntdata"/><Relationship Id="rId10" Type="http://schemas.openxmlformats.org/officeDocument/2006/relationships/slide" Target="slides/slide4.xml"/><Relationship Id="rId54" Type="http://schemas.openxmlformats.org/officeDocument/2006/relationships/font" Target="fonts/Dosis-bold.fntdata"/><Relationship Id="rId13" Type="http://schemas.openxmlformats.org/officeDocument/2006/relationships/slide" Target="slides/slide7.xml"/><Relationship Id="rId57" Type="http://schemas.openxmlformats.org/officeDocument/2006/relationships/font" Target="fonts/Roboto-italic.fntdata"/><Relationship Id="rId12" Type="http://schemas.openxmlformats.org/officeDocument/2006/relationships/slide" Target="slides/slide6.xml"/><Relationship Id="rId56" Type="http://schemas.openxmlformats.org/officeDocument/2006/relationships/font" Target="fonts/Roboto-bold.fntdata"/><Relationship Id="rId15" Type="http://schemas.openxmlformats.org/officeDocument/2006/relationships/slide" Target="slides/slide9.xml"/><Relationship Id="rId59" Type="http://schemas.openxmlformats.org/officeDocument/2006/relationships/font" Target="fonts/Montserrat-regular.fntdata"/><Relationship Id="rId14" Type="http://schemas.openxmlformats.org/officeDocument/2006/relationships/slide" Target="slides/slide8.xml"/><Relationship Id="rId58"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7-11T17:54:37.141">
    <p:pos x="3413" y="509"/>
    <p:text>i think the butterfly meme is more applicable so i might delete this image later</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9-07-11T17:39:27.800">
    <p:pos x="6000" y="0"/>
    <p:text>maybe we should finish week 3 and then determine what these slides need to be based on what they need to know for those slides. tooo lazy to think TT</p:text>
  </p:cm>
  <p:cm authorId="0" idx="3" dt="2019-07-11T17:39:22.079">
    <p:pos x="6000" y="0"/>
    <p:text>https://www.analyticsvidhya.com/blog/2017/05/25-must-know-terms-concepts-for-beginners-in-deep-learning/</p:text>
  </p:cm>
  <p:cm authorId="0" idx="4" dt="2019-07-11T17:39:27.800">
    <p:pos x="6000" y="0"/>
    <p:text>https://www.analyticsvidhya.com/blog/2017/03/introduction-to-gradient-descent-algorithm-along-its-variants/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5" dt="2019-10-06T00:11:47.452">
    <p:pos x="6000" y="0"/>
    <p:text>keep or throw out slides?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6" dt="2019-10-06T00:10:06.029">
    <p:pos x="6000" y="0"/>
    <p:text>change before meeting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7" name="Shape 3877"/>
        <p:cNvGrpSpPr/>
        <p:nvPr/>
      </p:nvGrpSpPr>
      <p:grpSpPr>
        <a:xfrm>
          <a:off x="0" y="0"/>
          <a:ext cx="0" cy="0"/>
          <a:chOff x="0" y="0"/>
          <a:chExt cx="0" cy="0"/>
        </a:xfrm>
      </p:grpSpPr>
      <p:sp>
        <p:nvSpPr>
          <p:cNvPr id="3878" name="Google Shape;3878;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9" name="Google Shape;3879;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Lmao my contribution…..this dancing robot gif</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6" name="Shape 3966"/>
        <p:cNvGrpSpPr/>
        <p:nvPr/>
      </p:nvGrpSpPr>
      <p:grpSpPr>
        <a:xfrm>
          <a:off x="0" y="0"/>
          <a:ext cx="0" cy="0"/>
          <a:chOff x="0" y="0"/>
          <a:chExt cx="0" cy="0"/>
        </a:xfrm>
      </p:grpSpPr>
      <p:sp>
        <p:nvSpPr>
          <p:cNvPr id="3967" name="Google Shape;3967;g5d098516b2_0_3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68" name="Google Shape;3968;g5d098516b2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6" name="Shape 3986"/>
        <p:cNvGrpSpPr/>
        <p:nvPr/>
      </p:nvGrpSpPr>
      <p:grpSpPr>
        <a:xfrm>
          <a:off x="0" y="0"/>
          <a:ext cx="0" cy="0"/>
          <a:chOff x="0" y="0"/>
          <a:chExt cx="0" cy="0"/>
        </a:xfrm>
      </p:grpSpPr>
      <p:sp>
        <p:nvSpPr>
          <p:cNvPr id="3987" name="Google Shape;3987;g5c7d58153b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88" name="Google Shape;3988;g5c7d58153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2" name="Shape 3992"/>
        <p:cNvGrpSpPr/>
        <p:nvPr/>
      </p:nvGrpSpPr>
      <p:grpSpPr>
        <a:xfrm>
          <a:off x="0" y="0"/>
          <a:ext cx="0" cy="0"/>
          <a:chOff x="0" y="0"/>
          <a:chExt cx="0" cy="0"/>
        </a:xfrm>
      </p:grpSpPr>
      <p:sp>
        <p:nvSpPr>
          <p:cNvPr id="3993" name="Google Shape;3993;g5c272a4c33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94" name="Google Shape;3994;g5c272a4c3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8" name="Shape 3998"/>
        <p:cNvGrpSpPr/>
        <p:nvPr/>
      </p:nvGrpSpPr>
      <p:grpSpPr>
        <a:xfrm>
          <a:off x="0" y="0"/>
          <a:ext cx="0" cy="0"/>
          <a:chOff x="0" y="0"/>
          <a:chExt cx="0" cy="0"/>
        </a:xfrm>
      </p:grpSpPr>
      <p:sp>
        <p:nvSpPr>
          <p:cNvPr id="3999" name="Google Shape;3999;g5cee413251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00" name="Google Shape;4000;g5cee41325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5" name="Shape 4005"/>
        <p:cNvGrpSpPr/>
        <p:nvPr/>
      </p:nvGrpSpPr>
      <p:grpSpPr>
        <a:xfrm>
          <a:off x="0" y="0"/>
          <a:ext cx="0" cy="0"/>
          <a:chOff x="0" y="0"/>
          <a:chExt cx="0" cy="0"/>
        </a:xfrm>
      </p:grpSpPr>
      <p:sp>
        <p:nvSpPr>
          <p:cNvPr id="4006" name="Google Shape;4006;g62ebe12b3a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07" name="Google Shape;4007;g62ebe12b3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Jennifer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1" name="Shape 4011"/>
        <p:cNvGrpSpPr/>
        <p:nvPr/>
      </p:nvGrpSpPr>
      <p:grpSpPr>
        <a:xfrm>
          <a:off x="0" y="0"/>
          <a:ext cx="0" cy="0"/>
          <a:chOff x="0" y="0"/>
          <a:chExt cx="0" cy="0"/>
        </a:xfrm>
      </p:grpSpPr>
      <p:sp>
        <p:nvSpPr>
          <p:cNvPr id="4012" name="Google Shape;4012;g5cee413251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13" name="Google Shape;4013;g5cee41325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8" name="Shape 4018"/>
        <p:cNvGrpSpPr/>
        <p:nvPr/>
      </p:nvGrpSpPr>
      <p:grpSpPr>
        <a:xfrm>
          <a:off x="0" y="0"/>
          <a:ext cx="0" cy="0"/>
          <a:chOff x="0" y="0"/>
          <a:chExt cx="0" cy="0"/>
        </a:xfrm>
      </p:grpSpPr>
      <p:sp>
        <p:nvSpPr>
          <p:cNvPr id="4019" name="Google Shape;4019;g5c272a4c33_1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0" name="Google Shape;4020;g5c272a4c3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5" name="Shape 4025"/>
        <p:cNvGrpSpPr/>
        <p:nvPr/>
      </p:nvGrpSpPr>
      <p:grpSpPr>
        <a:xfrm>
          <a:off x="0" y="0"/>
          <a:ext cx="0" cy="0"/>
          <a:chOff x="0" y="0"/>
          <a:chExt cx="0" cy="0"/>
        </a:xfrm>
      </p:grpSpPr>
      <p:sp>
        <p:nvSpPr>
          <p:cNvPr id="4026" name="Google Shape;4026;g5c7d58153b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7" name="Google Shape;4027;g5c7d58153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2" name="Shape 4032"/>
        <p:cNvGrpSpPr/>
        <p:nvPr/>
      </p:nvGrpSpPr>
      <p:grpSpPr>
        <a:xfrm>
          <a:off x="0" y="0"/>
          <a:ext cx="0" cy="0"/>
          <a:chOff x="0" y="0"/>
          <a:chExt cx="0" cy="0"/>
        </a:xfrm>
      </p:grpSpPr>
      <p:sp>
        <p:nvSpPr>
          <p:cNvPr id="4033" name="Google Shape;4033;g5c7d58153b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34" name="Google Shape;4034;g5c7d58153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8" name="Shape 4038"/>
        <p:cNvGrpSpPr/>
        <p:nvPr/>
      </p:nvGrpSpPr>
      <p:grpSpPr>
        <a:xfrm>
          <a:off x="0" y="0"/>
          <a:ext cx="0" cy="0"/>
          <a:chOff x="0" y="0"/>
          <a:chExt cx="0" cy="0"/>
        </a:xfrm>
      </p:grpSpPr>
      <p:sp>
        <p:nvSpPr>
          <p:cNvPr id="4039" name="Google Shape;4039;g5c7d58153b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0" name="Google Shape;4040;g5c7d58153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we can explain what each of these are a little bit if we have time?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3" name="Shape 3883"/>
        <p:cNvGrpSpPr/>
        <p:nvPr/>
      </p:nvGrpSpPr>
      <p:grpSpPr>
        <a:xfrm>
          <a:off x="0" y="0"/>
          <a:ext cx="0" cy="0"/>
          <a:chOff x="0" y="0"/>
          <a:chExt cx="0" cy="0"/>
        </a:xfrm>
      </p:grpSpPr>
      <p:sp>
        <p:nvSpPr>
          <p:cNvPr id="3884" name="Google Shape;3884;g5c7d58153b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5" name="Google Shape;3885;g5c7d58153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5" name="Shape 4045"/>
        <p:cNvGrpSpPr/>
        <p:nvPr/>
      </p:nvGrpSpPr>
      <p:grpSpPr>
        <a:xfrm>
          <a:off x="0" y="0"/>
          <a:ext cx="0" cy="0"/>
          <a:chOff x="0" y="0"/>
          <a:chExt cx="0" cy="0"/>
        </a:xfrm>
      </p:grpSpPr>
      <p:sp>
        <p:nvSpPr>
          <p:cNvPr id="4046" name="Google Shape;4046;g5c272a4c33_1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7" name="Google Shape;4047;g5c272a4c33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2" name="Shape 4052"/>
        <p:cNvGrpSpPr/>
        <p:nvPr/>
      </p:nvGrpSpPr>
      <p:grpSpPr>
        <a:xfrm>
          <a:off x="0" y="0"/>
          <a:ext cx="0" cy="0"/>
          <a:chOff x="0" y="0"/>
          <a:chExt cx="0" cy="0"/>
        </a:xfrm>
      </p:grpSpPr>
      <p:sp>
        <p:nvSpPr>
          <p:cNvPr id="4053" name="Google Shape;4053;g5c7d58153b_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54" name="Google Shape;4054;g5c7d58153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did a little bit of in our demo. Describe each of these a little bit maybe?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9" name="Shape 4059"/>
        <p:cNvGrpSpPr/>
        <p:nvPr/>
      </p:nvGrpSpPr>
      <p:grpSpPr>
        <a:xfrm>
          <a:off x="0" y="0"/>
          <a:ext cx="0" cy="0"/>
          <a:chOff x="0" y="0"/>
          <a:chExt cx="0" cy="0"/>
        </a:xfrm>
      </p:grpSpPr>
      <p:sp>
        <p:nvSpPr>
          <p:cNvPr id="4060" name="Google Shape;4060;g5c7d58153b_0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61" name="Google Shape;4061;g5c7d58153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6" name="Shape 4066"/>
        <p:cNvGrpSpPr/>
        <p:nvPr/>
      </p:nvGrpSpPr>
      <p:grpSpPr>
        <a:xfrm>
          <a:off x="0" y="0"/>
          <a:ext cx="0" cy="0"/>
          <a:chOff x="0" y="0"/>
          <a:chExt cx="0" cy="0"/>
        </a:xfrm>
      </p:grpSpPr>
      <p:sp>
        <p:nvSpPr>
          <p:cNvPr id="4067" name="Google Shape;4067;g5c7d58153b_0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68" name="Google Shape;4068;g5c7d58153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2" name="Shape 4072"/>
        <p:cNvGrpSpPr/>
        <p:nvPr/>
      </p:nvGrpSpPr>
      <p:grpSpPr>
        <a:xfrm>
          <a:off x="0" y="0"/>
          <a:ext cx="0" cy="0"/>
          <a:chOff x="0" y="0"/>
          <a:chExt cx="0" cy="0"/>
        </a:xfrm>
      </p:grpSpPr>
      <p:sp>
        <p:nvSpPr>
          <p:cNvPr id="4073" name="Google Shape;4073;g5d23515b35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74" name="Google Shape;4074;g5d23515b3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1" name="Shape 4081"/>
        <p:cNvGrpSpPr/>
        <p:nvPr/>
      </p:nvGrpSpPr>
      <p:grpSpPr>
        <a:xfrm>
          <a:off x="0" y="0"/>
          <a:ext cx="0" cy="0"/>
          <a:chOff x="0" y="0"/>
          <a:chExt cx="0" cy="0"/>
        </a:xfrm>
      </p:grpSpPr>
      <p:sp>
        <p:nvSpPr>
          <p:cNvPr id="4082" name="Google Shape;4082;g64ab4033a8_1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83" name="Google Shape;4083;g64ab4033a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7" name="Shape 4087"/>
        <p:cNvGrpSpPr/>
        <p:nvPr/>
      </p:nvGrpSpPr>
      <p:grpSpPr>
        <a:xfrm>
          <a:off x="0" y="0"/>
          <a:ext cx="0" cy="0"/>
          <a:chOff x="0" y="0"/>
          <a:chExt cx="0" cy="0"/>
        </a:xfrm>
      </p:grpSpPr>
      <p:sp>
        <p:nvSpPr>
          <p:cNvPr id="4088" name="Google Shape;4088;g5c272a4c33_1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89" name="Google Shape;4089;g5c272a4c33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Have this done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4" name="Shape 4094"/>
        <p:cNvGrpSpPr/>
        <p:nvPr/>
      </p:nvGrpSpPr>
      <p:grpSpPr>
        <a:xfrm>
          <a:off x="0" y="0"/>
          <a:ext cx="0" cy="0"/>
          <a:chOff x="0" y="0"/>
          <a:chExt cx="0" cy="0"/>
        </a:xfrm>
      </p:grpSpPr>
      <p:sp>
        <p:nvSpPr>
          <p:cNvPr id="4095" name="Google Shape;4095;g5d23c8f1ad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6" name="Google Shape;4096;g5d23c8f1a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Have this done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2" name="Shape 4102"/>
        <p:cNvGrpSpPr/>
        <p:nvPr/>
      </p:nvGrpSpPr>
      <p:grpSpPr>
        <a:xfrm>
          <a:off x="0" y="0"/>
          <a:ext cx="0" cy="0"/>
          <a:chOff x="0" y="0"/>
          <a:chExt cx="0" cy="0"/>
        </a:xfrm>
      </p:grpSpPr>
      <p:sp>
        <p:nvSpPr>
          <p:cNvPr id="4103" name="Google Shape;4103;g5d23c8f1ad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04" name="Google Shape;4104;g5d23c8f1a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Have this done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2" name="Shape 4112"/>
        <p:cNvGrpSpPr/>
        <p:nvPr/>
      </p:nvGrpSpPr>
      <p:grpSpPr>
        <a:xfrm>
          <a:off x="0" y="0"/>
          <a:ext cx="0" cy="0"/>
          <a:chOff x="0" y="0"/>
          <a:chExt cx="0" cy="0"/>
        </a:xfrm>
      </p:grpSpPr>
      <p:sp>
        <p:nvSpPr>
          <p:cNvPr id="4113" name="Google Shape;4113;g5d23c8f1ad_0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14" name="Google Shape;4114;g5d23c8f1a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Have this done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9" name="Shape 3889"/>
        <p:cNvGrpSpPr/>
        <p:nvPr/>
      </p:nvGrpSpPr>
      <p:grpSpPr>
        <a:xfrm>
          <a:off x="0" y="0"/>
          <a:ext cx="0" cy="0"/>
          <a:chOff x="0" y="0"/>
          <a:chExt cx="0" cy="0"/>
        </a:xfrm>
      </p:grpSpPr>
      <p:sp>
        <p:nvSpPr>
          <p:cNvPr id="3890" name="Google Shape;3890;g5c47d6dcf8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91" name="Google Shape;3891;g5c47d6dcf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3" name="Shape 4123"/>
        <p:cNvGrpSpPr/>
        <p:nvPr/>
      </p:nvGrpSpPr>
      <p:grpSpPr>
        <a:xfrm>
          <a:off x="0" y="0"/>
          <a:ext cx="0" cy="0"/>
          <a:chOff x="0" y="0"/>
          <a:chExt cx="0" cy="0"/>
        </a:xfrm>
      </p:grpSpPr>
      <p:sp>
        <p:nvSpPr>
          <p:cNvPr id="4124" name="Google Shape;4124;g5d23c8f1ad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25" name="Google Shape;4125;g5d23c8f1a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50">
                <a:solidFill>
                  <a:srgbClr val="595858"/>
                </a:solidFill>
                <a:highlight>
                  <a:schemeClr val="lt1"/>
                </a:highlight>
                <a:latin typeface="Roboto"/>
                <a:ea typeface="Roboto"/>
                <a:cs typeface="Roboto"/>
                <a:sym typeface="Roboto"/>
              </a:rPr>
              <a:t>the learning rate very carefully since it should neither be very large that the optimal solution is missed and nor should be very low that it takes forever for the network to converge.</a:t>
            </a:r>
            <a:endParaRPr sz="1150">
              <a:solidFill>
                <a:srgbClr val="595858"/>
              </a:solidFill>
              <a:highlight>
                <a:schemeClr val="lt1"/>
              </a:highlight>
              <a:latin typeface="Roboto"/>
              <a:ea typeface="Roboto"/>
              <a:cs typeface="Roboto"/>
              <a:sym typeface="Roboto"/>
            </a:endParaRPr>
          </a:p>
          <a:p>
            <a:pPr indent="0" lvl="0" marL="0" rtl="0" algn="l">
              <a:spcBef>
                <a:spcPts val="16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7" name="Shape 4137"/>
        <p:cNvGrpSpPr/>
        <p:nvPr/>
      </p:nvGrpSpPr>
      <p:grpSpPr>
        <a:xfrm>
          <a:off x="0" y="0"/>
          <a:ext cx="0" cy="0"/>
          <a:chOff x="0" y="0"/>
          <a:chExt cx="0" cy="0"/>
        </a:xfrm>
      </p:grpSpPr>
      <p:sp>
        <p:nvSpPr>
          <p:cNvPr id="4138" name="Google Shape;4138;g5c272a4c33_1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39" name="Google Shape;4139;g5c272a4c33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5" name="Shape 4145"/>
        <p:cNvGrpSpPr/>
        <p:nvPr/>
      </p:nvGrpSpPr>
      <p:grpSpPr>
        <a:xfrm>
          <a:off x="0" y="0"/>
          <a:ext cx="0" cy="0"/>
          <a:chOff x="0" y="0"/>
          <a:chExt cx="0" cy="0"/>
        </a:xfrm>
      </p:grpSpPr>
      <p:sp>
        <p:nvSpPr>
          <p:cNvPr id="4146" name="Google Shape;4146;g64ab4033a8_1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47" name="Google Shape;4147;g64ab4033a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1" name="Shape 4151"/>
        <p:cNvGrpSpPr/>
        <p:nvPr/>
      </p:nvGrpSpPr>
      <p:grpSpPr>
        <a:xfrm>
          <a:off x="0" y="0"/>
          <a:ext cx="0" cy="0"/>
          <a:chOff x="0" y="0"/>
          <a:chExt cx="0" cy="0"/>
        </a:xfrm>
      </p:grpSpPr>
      <p:sp>
        <p:nvSpPr>
          <p:cNvPr id="4152" name="Google Shape;4152;g62ebe12b3a_0_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53" name="Google Shape;4153;g62ebe12b3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Jennifer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1" name="Shape 4161"/>
        <p:cNvGrpSpPr/>
        <p:nvPr/>
      </p:nvGrpSpPr>
      <p:grpSpPr>
        <a:xfrm>
          <a:off x="0" y="0"/>
          <a:ext cx="0" cy="0"/>
          <a:chOff x="0" y="0"/>
          <a:chExt cx="0" cy="0"/>
        </a:xfrm>
      </p:grpSpPr>
      <p:sp>
        <p:nvSpPr>
          <p:cNvPr id="4162" name="Google Shape;4162;g62ebe12b3a_0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63" name="Google Shape;4163;g62ebe12b3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Jennifer</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9" name="Shape 4169"/>
        <p:cNvGrpSpPr/>
        <p:nvPr/>
      </p:nvGrpSpPr>
      <p:grpSpPr>
        <a:xfrm>
          <a:off x="0" y="0"/>
          <a:ext cx="0" cy="0"/>
          <a:chOff x="0" y="0"/>
          <a:chExt cx="0" cy="0"/>
        </a:xfrm>
      </p:grpSpPr>
      <p:sp>
        <p:nvSpPr>
          <p:cNvPr id="4170" name="Google Shape;4170;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71" name="Google Shape;4171;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5" name="Shape 4175"/>
        <p:cNvGrpSpPr/>
        <p:nvPr/>
      </p:nvGrpSpPr>
      <p:grpSpPr>
        <a:xfrm>
          <a:off x="0" y="0"/>
          <a:ext cx="0" cy="0"/>
          <a:chOff x="0" y="0"/>
          <a:chExt cx="0" cy="0"/>
        </a:xfrm>
      </p:grpSpPr>
      <p:sp>
        <p:nvSpPr>
          <p:cNvPr id="4176" name="Google Shape;4176;g5c47d6dcf8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77" name="Google Shape;4177;g5c47d6dc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2" name="Shape 4182"/>
        <p:cNvGrpSpPr/>
        <p:nvPr/>
      </p:nvGrpSpPr>
      <p:grpSpPr>
        <a:xfrm>
          <a:off x="0" y="0"/>
          <a:ext cx="0" cy="0"/>
          <a:chOff x="0" y="0"/>
          <a:chExt cx="0" cy="0"/>
        </a:xfrm>
      </p:grpSpPr>
      <p:sp>
        <p:nvSpPr>
          <p:cNvPr id="4183" name="Google Shape;4183;g5c47d6dcf8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84" name="Google Shape;4184;g5c47d6dcf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9" name="Shape 4189"/>
        <p:cNvGrpSpPr/>
        <p:nvPr/>
      </p:nvGrpSpPr>
      <p:grpSpPr>
        <a:xfrm>
          <a:off x="0" y="0"/>
          <a:ext cx="0" cy="0"/>
          <a:chOff x="0" y="0"/>
          <a:chExt cx="0" cy="0"/>
        </a:xfrm>
      </p:grpSpPr>
      <p:sp>
        <p:nvSpPr>
          <p:cNvPr id="4190" name="Google Shape;4190;g62ebe12b3a_0_1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91" name="Google Shape;4191;g62ebe12b3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6" name="Shape 4196"/>
        <p:cNvGrpSpPr/>
        <p:nvPr/>
      </p:nvGrpSpPr>
      <p:grpSpPr>
        <a:xfrm>
          <a:off x="0" y="0"/>
          <a:ext cx="0" cy="0"/>
          <a:chOff x="0" y="0"/>
          <a:chExt cx="0" cy="0"/>
        </a:xfrm>
      </p:grpSpPr>
      <p:sp>
        <p:nvSpPr>
          <p:cNvPr id="4197" name="Google Shape;4197;g64ab4033a8_1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98" name="Google Shape;4198;g64ab4033a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6" name="Shape 3896"/>
        <p:cNvGrpSpPr/>
        <p:nvPr/>
      </p:nvGrpSpPr>
      <p:grpSpPr>
        <a:xfrm>
          <a:off x="0" y="0"/>
          <a:ext cx="0" cy="0"/>
          <a:chOff x="0" y="0"/>
          <a:chExt cx="0" cy="0"/>
        </a:xfrm>
      </p:grpSpPr>
      <p:sp>
        <p:nvSpPr>
          <p:cNvPr id="3897" name="Google Shape;3897;g5c47d6dcf8_0_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98" name="Google Shape;3898;g5c47d6dcf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3" name="Shape 4203"/>
        <p:cNvGrpSpPr/>
        <p:nvPr/>
      </p:nvGrpSpPr>
      <p:grpSpPr>
        <a:xfrm>
          <a:off x="0" y="0"/>
          <a:ext cx="0" cy="0"/>
          <a:chOff x="0" y="0"/>
          <a:chExt cx="0" cy="0"/>
        </a:xfrm>
      </p:grpSpPr>
      <p:sp>
        <p:nvSpPr>
          <p:cNvPr id="4204" name="Google Shape;4204;g62ebe12b3a_0_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5" name="Google Shape;4205;g62ebe12b3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9" name="Shape 4209"/>
        <p:cNvGrpSpPr/>
        <p:nvPr/>
      </p:nvGrpSpPr>
      <p:grpSpPr>
        <a:xfrm>
          <a:off x="0" y="0"/>
          <a:ext cx="0" cy="0"/>
          <a:chOff x="0" y="0"/>
          <a:chExt cx="0" cy="0"/>
        </a:xfrm>
      </p:grpSpPr>
      <p:sp>
        <p:nvSpPr>
          <p:cNvPr id="4210" name="Google Shape;4210;g5d098516b2_0_4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11" name="Google Shape;4211;g5d098516b2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6" name="Shape 4216"/>
        <p:cNvGrpSpPr/>
        <p:nvPr/>
      </p:nvGrpSpPr>
      <p:grpSpPr>
        <a:xfrm>
          <a:off x="0" y="0"/>
          <a:ext cx="0" cy="0"/>
          <a:chOff x="0" y="0"/>
          <a:chExt cx="0" cy="0"/>
        </a:xfrm>
      </p:grpSpPr>
      <p:sp>
        <p:nvSpPr>
          <p:cNvPr id="4217" name="Google Shape;4217;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18" name="Google Shape;4218;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5" name="Shape 4225"/>
        <p:cNvGrpSpPr/>
        <p:nvPr/>
      </p:nvGrpSpPr>
      <p:grpSpPr>
        <a:xfrm>
          <a:off x="0" y="0"/>
          <a:ext cx="0" cy="0"/>
          <a:chOff x="0" y="0"/>
          <a:chExt cx="0" cy="0"/>
        </a:xfrm>
      </p:grpSpPr>
      <p:sp>
        <p:nvSpPr>
          <p:cNvPr id="4226" name="Google Shape;4226;g5d23515b35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27" name="Google Shape;4227;g5d23515b3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5" name="Shape 4235"/>
        <p:cNvGrpSpPr/>
        <p:nvPr/>
      </p:nvGrpSpPr>
      <p:grpSpPr>
        <a:xfrm>
          <a:off x="0" y="0"/>
          <a:ext cx="0" cy="0"/>
          <a:chOff x="0" y="0"/>
          <a:chExt cx="0" cy="0"/>
        </a:xfrm>
      </p:grpSpPr>
      <p:sp>
        <p:nvSpPr>
          <p:cNvPr id="4236" name="Google Shape;4236;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37" name="Google Shape;4237;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6" name="Shape 4246"/>
        <p:cNvGrpSpPr/>
        <p:nvPr/>
      </p:nvGrpSpPr>
      <p:grpSpPr>
        <a:xfrm>
          <a:off x="0" y="0"/>
          <a:ext cx="0" cy="0"/>
          <a:chOff x="0" y="0"/>
          <a:chExt cx="0" cy="0"/>
        </a:xfrm>
      </p:grpSpPr>
      <p:sp>
        <p:nvSpPr>
          <p:cNvPr id="4247" name="Google Shape;4247;g35694cd56_0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48" name="Google Shape;4248;g35694cd56_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5" name="Shape 4535"/>
        <p:cNvGrpSpPr/>
        <p:nvPr/>
      </p:nvGrpSpPr>
      <p:grpSpPr>
        <a:xfrm>
          <a:off x="0" y="0"/>
          <a:ext cx="0" cy="0"/>
          <a:chOff x="0" y="0"/>
          <a:chExt cx="0" cy="0"/>
        </a:xfrm>
      </p:grpSpPr>
      <p:sp>
        <p:nvSpPr>
          <p:cNvPr id="4536" name="Google Shape;4536;g134fb1cf8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37" name="Google Shape;4537;g134fb1cf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2" name="Shape 3902"/>
        <p:cNvGrpSpPr/>
        <p:nvPr/>
      </p:nvGrpSpPr>
      <p:grpSpPr>
        <a:xfrm>
          <a:off x="0" y="0"/>
          <a:ext cx="0" cy="0"/>
          <a:chOff x="0" y="0"/>
          <a:chExt cx="0" cy="0"/>
        </a:xfrm>
      </p:grpSpPr>
      <p:sp>
        <p:nvSpPr>
          <p:cNvPr id="3903" name="Google Shape;3903;g62ebe12b3a_0_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4" name="Google Shape;3904;g62ebe12b3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9" name="Shape 3909"/>
        <p:cNvGrpSpPr/>
        <p:nvPr/>
      </p:nvGrpSpPr>
      <p:grpSpPr>
        <a:xfrm>
          <a:off x="0" y="0"/>
          <a:ext cx="0" cy="0"/>
          <a:chOff x="0" y="0"/>
          <a:chExt cx="0" cy="0"/>
        </a:xfrm>
      </p:grpSpPr>
      <p:sp>
        <p:nvSpPr>
          <p:cNvPr id="3910" name="Google Shape;3910;g5d098516b2_0_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11" name="Google Shape;3911;g5d098516b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6" name="Shape 3916"/>
        <p:cNvGrpSpPr/>
        <p:nvPr/>
      </p:nvGrpSpPr>
      <p:grpSpPr>
        <a:xfrm>
          <a:off x="0" y="0"/>
          <a:ext cx="0" cy="0"/>
          <a:chOff x="0" y="0"/>
          <a:chExt cx="0" cy="0"/>
        </a:xfrm>
      </p:grpSpPr>
      <p:sp>
        <p:nvSpPr>
          <p:cNvPr id="3917" name="Google Shape;3917;g5d098516b2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18" name="Google Shape;3918;g5d098516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1" name="Shape 3951"/>
        <p:cNvGrpSpPr/>
        <p:nvPr/>
      </p:nvGrpSpPr>
      <p:grpSpPr>
        <a:xfrm>
          <a:off x="0" y="0"/>
          <a:ext cx="0" cy="0"/>
          <a:chOff x="0" y="0"/>
          <a:chExt cx="0" cy="0"/>
        </a:xfrm>
      </p:grpSpPr>
      <p:sp>
        <p:nvSpPr>
          <p:cNvPr id="3952" name="Google Shape;3952;g5d098516b2_0_1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53" name="Google Shape;3953;g5d098516b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9" name="Shape 3959"/>
        <p:cNvGrpSpPr/>
        <p:nvPr/>
      </p:nvGrpSpPr>
      <p:grpSpPr>
        <a:xfrm>
          <a:off x="0" y="0"/>
          <a:ext cx="0" cy="0"/>
          <a:chOff x="0" y="0"/>
          <a:chExt cx="0" cy="0"/>
        </a:xfrm>
      </p:grpSpPr>
      <p:sp>
        <p:nvSpPr>
          <p:cNvPr id="3960" name="Google Shape;3960;g5d098516b2_0_2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61" name="Google Shape;3961;g5d098516b2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003B55"/>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62000" y="696425"/>
            <a:ext cx="5396700" cy="1159800"/>
          </a:xfrm>
          <a:prstGeom prst="rect">
            <a:avLst/>
          </a:prstGeom>
        </p:spPr>
        <p:txBody>
          <a:bodyPr anchorCtr="0" anchor="t" bIns="91425" lIns="91425" spcFirstLastPara="1" rIns="91425" wrap="square" tIns="91425">
            <a:noAutofit/>
          </a:bodyPr>
          <a:lstStyle>
            <a:lvl1pPr lvl="0">
              <a:spcBef>
                <a:spcPts val="0"/>
              </a:spcBef>
              <a:spcAft>
                <a:spcPts val="0"/>
              </a:spcAft>
              <a:buClr>
                <a:srgbClr val="80BFB7"/>
              </a:buClr>
              <a:buSzPts val="6000"/>
              <a:buNone/>
              <a:defRPr sz="6000">
                <a:solidFill>
                  <a:srgbClr val="80BFB7"/>
                </a:solidFill>
              </a:defRPr>
            </a:lvl1pPr>
            <a:lvl2pPr lvl="1">
              <a:spcBef>
                <a:spcPts val="0"/>
              </a:spcBef>
              <a:spcAft>
                <a:spcPts val="0"/>
              </a:spcAft>
              <a:buClr>
                <a:srgbClr val="80BFB7"/>
              </a:buClr>
              <a:buSzPts val="6000"/>
              <a:buNone/>
              <a:defRPr sz="6000">
                <a:solidFill>
                  <a:srgbClr val="80BFB7"/>
                </a:solidFill>
              </a:defRPr>
            </a:lvl2pPr>
            <a:lvl3pPr lvl="2">
              <a:spcBef>
                <a:spcPts val="0"/>
              </a:spcBef>
              <a:spcAft>
                <a:spcPts val="0"/>
              </a:spcAft>
              <a:buClr>
                <a:srgbClr val="80BFB7"/>
              </a:buClr>
              <a:buSzPts val="6000"/>
              <a:buNone/>
              <a:defRPr sz="6000">
                <a:solidFill>
                  <a:srgbClr val="80BFB7"/>
                </a:solidFill>
              </a:defRPr>
            </a:lvl3pPr>
            <a:lvl4pPr lvl="3">
              <a:spcBef>
                <a:spcPts val="0"/>
              </a:spcBef>
              <a:spcAft>
                <a:spcPts val="0"/>
              </a:spcAft>
              <a:buClr>
                <a:srgbClr val="80BFB7"/>
              </a:buClr>
              <a:buSzPts val="6000"/>
              <a:buNone/>
              <a:defRPr sz="6000">
                <a:solidFill>
                  <a:srgbClr val="80BFB7"/>
                </a:solidFill>
              </a:defRPr>
            </a:lvl4pPr>
            <a:lvl5pPr lvl="4">
              <a:spcBef>
                <a:spcPts val="0"/>
              </a:spcBef>
              <a:spcAft>
                <a:spcPts val="0"/>
              </a:spcAft>
              <a:buClr>
                <a:srgbClr val="80BFB7"/>
              </a:buClr>
              <a:buSzPts val="6000"/>
              <a:buNone/>
              <a:defRPr sz="6000">
                <a:solidFill>
                  <a:srgbClr val="80BFB7"/>
                </a:solidFill>
              </a:defRPr>
            </a:lvl5pPr>
            <a:lvl6pPr lvl="5">
              <a:spcBef>
                <a:spcPts val="0"/>
              </a:spcBef>
              <a:spcAft>
                <a:spcPts val="0"/>
              </a:spcAft>
              <a:buClr>
                <a:srgbClr val="80BFB7"/>
              </a:buClr>
              <a:buSzPts val="6000"/>
              <a:buNone/>
              <a:defRPr sz="6000">
                <a:solidFill>
                  <a:srgbClr val="80BFB7"/>
                </a:solidFill>
              </a:defRPr>
            </a:lvl6pPr>
            <a:lvl7pPr lvl="6">
              <a:spcBef>
                <a:spcPts val="0"/>
              </a:spcBef>
              <a:spcAft>
                <a:spcPts val="0"/>
              </a:spcAft>
              <a:buClr>
                <a:srgbClr val="80BFB7"/>
              </a:buClr>
              <a:buSzPts val="6000"/>
              <a:buNone/>
              <a:defRPr sz="6000">
                <a:solidFill>
                  <a:srgbClr val="80BFB7"/>
                </a:solidFill>
              </a:defRPr>
            </a:lvl7pPr>
            <a:lvl8pPr lvl="7">
              <a:spcBef>
                <a:spcPts val="0"/>
              </a:spcBef>
              <a:spcAft>
                <a:spcPts val="0"/>
              </a:spcAft>
              <a:buClr>
                <a:srgbClr val="80BFB7"/>
              </a:buClr>
              <a:buSzPts val="6000"/>
              <a:buNone/>
              <a:defRPr sz="6000">
                <a:solidFill>
                  <a:srgbClr val="80BFB7"/>
                </a:solidFill>
              </a:defRPr>
            </a:lvl8pPr>
            <a:lvl9pPr lvl="8">
              <a:spcBef>
                <a:spcPts val="0"/>
              </a:spcBef>
              <a:spcAft>
                <a:spcPts val="0"/>
              </a:spcAft>
              <a:buClr>
                <a:srgbClr val="80BFB7"/>
              </a:buClr>
              <a:buSzPts val="6000"/>
              <a:buNone/>
              <a:defRPr sz="6000">
                <a:solidFill>
                  <a:srgbClr val="80BFB7"/>
                </a:solidFill>
              </a:defRPr>
            </a:lvl9pPr>
          </a:lstStyle>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p:cSld name="BLANK_1">
    <p:bg>
      <p:bgPr>
        <a:solidFill>
          <a:srgbClr val="003B55"/>
        </a:solidFill>
      </p:bgPr>
    </p:bg>
    <p:spTree>
      <p:nvGrpSpPr>
        <p:cNvPr id="3230"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1"/>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1"/>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1"/>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1"/>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1"/>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1"/>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1"/>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1"/>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1"/>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1"/>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1"/>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1"/>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1"/>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1"/>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1"/>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1"/>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1"/>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1"/>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1"/>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1"/>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1"/>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1"/>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1"/>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1"/>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1"/>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1"/>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1"/>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1"/>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1"/>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1"/>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1"/>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1"/>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1"/>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1"/>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1"/>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1"/>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1"/>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1"/>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1"/>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1"/>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1"/>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1"/>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1"/>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1"/>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1"/>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1"/>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1"/>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1"/>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1"/>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1"/>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1"/>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1"/>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1"/>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1"/>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1"/>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1"/>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1"/>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1"/>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1"/>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1"/>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1"/>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1"/>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1"/>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1"/>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1"/>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1"/>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1"/>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1"/>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1"/>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1"/>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1"/>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1"/>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1"/>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1"/>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1"/>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1"/>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1"/>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1"/>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1"/>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1"/>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1"/>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1"/>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1"/>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1"/>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1"/>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1"/>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1"/>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1"/>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1"/>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1"/>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1"/>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1"/>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1"/>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1"/>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1"/>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1"/>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1"/>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1"/>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1"/>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1"/>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1"/>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1"/>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1"/>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1"/>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1"/>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1"/>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1"/>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1"/>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1"/>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1"/>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1"/>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1"/>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1"/>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1"/>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1"/>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1"/>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1"/>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1"/>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1"/>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1"/>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1"/>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1"/>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1"/>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1"/>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1"/>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1"/>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1"/>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1"/>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1"/>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1"/>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1"/>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1"/>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1"/>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1"/>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1"/>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1"/>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1"/>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1"/>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1"/>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1"/>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1"/>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1"/>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1"/>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1"/>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1"/>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1"/>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1"/>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1"/>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1"/>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1"/>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1"/>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1"/>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1"/>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1"/>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1"/>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1"/>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1"/>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1"/>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1"/>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1"/>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1"/>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1"/>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1"/>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1"/>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1"/>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1"/>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1"/>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1"/>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1"/>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1"/>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1"/>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1"/>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1"/>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1"/>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1"/>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1"/>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1"/>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1"/>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1"/>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1"/>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1"/>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1"/>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1"/>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1"/>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1"/>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1"/>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1"/>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1"/>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1"/>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1"/>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1"/>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1"/>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1"/>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1"/>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1"/>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1"/>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1"/>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1"/>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1"/>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1"/>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1"/>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1"/>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1"/>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1"/>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1"/>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1"/>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1"/>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1"/>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1"/>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1"/>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1"/>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1"/>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1"/>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1"/>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1"/>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1"/>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1"/>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1"/>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1"/>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1"/>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1"/>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1"/>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1"/>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1"/>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1"/>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1"/>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1"/>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1"/>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1"/>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1"/>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1"/>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1"/>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1"/>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1"/>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1"/>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1"/>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1"/>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1"/>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1"/>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1"/>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1"/>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1"/>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1"/>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1"/>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1"/>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1"/>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1"/>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1"/>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1"/>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1"/>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1"/>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1"/>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1"/>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1"/>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1"/>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1"/>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1"/>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1"/>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1"/>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1"/>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1"/>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1"/>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1"/>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1"/>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1"/>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1"/>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5" name="Google Shape;3505;p11"/>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solidFill>
                  <a:srgbClr val="80BFB7"/>
                </a:solidFill>
              </a:defRPr>
            </a:lvl1pPr>
            <a:lvl2pPr lvl="1">
              <a:buNone/>
              <a:defRPr>
                <a:solidFill>
                  <a:srgbClr val="80BFB7"/>
                </a:solidFill>
              </a:defRPr>
            </a:lvl2pPr>
            <a:lvl3pPr lvl="2">
              <a:buNone/>
              <a:defRPr>
                <a:solidFill>
                  <a:srgbClr val="80BFB7"/>
                </a:solidFill>
              </a:defRPr>
            </a:lvl3pPr>
            <a:lvl4pPr lvl="3">
              <a:buNone/>
              <a:defRPr>
                <a:solidFill>
                  <a:srgbClr val="80BFB7"/>
                </a:solidFill>
              </a:defRPr>
            </a:lvl4pPr>
            <a:lvl5pPr lvl="4">
              <a:buNone/>
              <a:defRPr>
                <a:solidFill>
                  <a:srgbClr val="80BFB7"/>
                </a:solidFill>
              </a:defRPr>
            </a:lvl5pPr>
            <a:lvl6pPr lvl="5">
              <a:buNone/>
              <a:defRPr>
                <a:solidFill>
                  <a:srgbClr val="80BFB7"/>
                </a:solidFill>
              </a:defRPr>
            </a:lvl6pPr>
            <a:lvl7pPr lvl="6">
              <a:buNone/>
              <a:defRPr>
                <a:solidFill>
                  <a:srgbClr val="80BFB7"/>
                </a:solidFill>
              </a:defRPr>
            </a:lvl7pPr>
            <a:lvl8pPr lvl="7">
              <a:buNone/>
              <a:defRPr>
                <a:solidFill>
                  <a:srgbClr val="80BFB7"/>
                </a:solidFill>
              </a:defRPr>
            </a:lvl8pPr>
            <a:lvl9pPr lvl="8">
              <a:buNone/>
              <a:defRPr>
                <a:solidFill>
                  <a:srgbClr val="80BFB7"/>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BLANK_1_1">
    <p:bg>
      <p:bgPr>
        <a:solidFill>
          <a:srgbClr val="1D1D1B"/>
        </a:solidFill>
      </p:bgPr>
    </p:bg>
    <p:spTree>
      <p:nvGrpSpPr>
        <p:cNvPr id="3506" name="Shape 3506"/>
        <p:cNvGrpSpPr/>
        <p:nvPr/>
      </p:nvGrpSpPr>
      <p:grpSpPr>
        <a:xfrm>
          <a:off x="0" y="0"/>
          <a:ext cx="0" cy="0"/>
          <a:chOff x="0" y="0"/>
          <a:chExt cx="0" cy="0"/>
        </a:xfrm>
      </p:grpSpPr>
      <p:grpSp>
        <p:nvGrpSpPr>
          <p:cNvPr id="3507" name="Google Shape;3507;p12"/>
          <p:cNvGrpSpPr/>
          <p:nvPr/>
        </p:nvGrpSpPr>
        <p:grpSpPr>
          <a:xfrm>
            <a:off x="7828607" y="28698"/>
            <a:ext cx="1286904" cy="5086302"/>
            <a:chOff x="6367294" y="28698"/>
            <a:chExt cx="1286904" cy="5086302"/>
          </a:xfrm>
        </p:grpSpPr>
        <p:sp>
          <p:nvSpPr>
            <p:cNvPr id="3508" name="Google Shape;3508;p12"/>
            <p:cNvSpPr/>
            <p:nvPr/>
          </p:nvSpPr>
          <p:spPr>
            <a:xfrm rot="10800000">
              <a:off x="7536331" y="613204"/>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2"/>
            <p:cNvSpPr/>
            <p:nvPr/>
          </p:nvSpPr>
          <p:spPr>
            <a:xfrm rot="10800000">
              <a:off x="7244066"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2"/>
            <p:cNvSpPr/>
            <p:nvPr/>
          </p:nvSpPr>
          <p:spPr>
            <a:xfrm rot="10800000">
              <a:off x="7244066"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2"/>
            <p:cNvSpPr/>
            <p:nvPr/>
          </p:nvSpPr>
          <p:spPr>
            <a:xfrm rot="10800000">
              <a:off x="6659535"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2"/>
            <p:cNvSpPr/>
            <p:nvPr/>
          </p:nvSpPr>
          <p:spPr>
            <a:xfrm rot="10800000">
              <a:off x="7536331"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2"/>
            <p:cNvSpPr/>
            <p:nvPr/>
          </p:nvSpPr>
          <p:spPr>
            <a:xfrm rot="10800000">
              <a:off x="7536331"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2"/>
            <p:cNvSpPr/>
            <p:nvPr/>
          </p:nvSpPr>
          <p:spPr>
            <a:xfrm rot="10800000">
              <a:off x="7536331"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2"/>
            <p:cNvSpPr/>
            <p:nvPr/>
          </p:nvSpPr>
          <p:spPr>
            <a:xfrm rot="10800000">
              <a:off x="7536331"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2"/>
            <p:cNvSpPr/>
            <p:nvPr/>
          </p:nvSpPr>
          <p:spPr>
            <a:xfrm rot="10800000">
              <a:off x="7536331" y="3828096"/>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2"/>
            <p:cNvSpPr/>
            <p:nvPr/>
          </p:nvSpPr>
          <p:spPr>
            <a:xfrm rot="10800000">
              <a:off x="7536331"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2"/>
            <p:cNvSpPr/>
            <p:nvPr/>
          </p:nvSpPr>
          <p:spPr>
            <a:xfrm rot="10800000">
              <a:off x="7536331" y="3535831"/>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2"/>
            <p:cNvSpPr/>
            <p:nvPr/>
          </p:nvSpPr>
          <p:spPr>
            <a:xfrm rot="10800000">
              <a:off x="7536331"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2"/>
            <p:cNvSpPr/>
            <p:nvPr/>
          </p:nvSpPr>
          <p:spPr>
            <a:xfrm rot="10800000">
              <a:off x="7536331"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2"/>
            <p:cNvSpPr/>
            <p:nvPr/>
          </p:nvSpPr>
          <p:spPr>
            <a:xfrm rot="10800000">
              <a:off x="7536331"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2"/>
            <p:cNvSpPr/>
            <p:nvPr/>
          </p:nvSpPr>
          <p:spPr>
            <a:xfrm rot="10800000">
              <a:off x="7536331"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2"/>
            <p:cNvSpPr/>
            <p:nvPr/>
          </p:nvSpPr>
          <p:spPr>
            <a:xfrm rot="10800000">
              <a:off x="7536331"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2"/>
            <p:cNvSpPr/>
            <p:nvPr/>
          </p:nvSpPr>
          <p:spPr>
            <a:xfrm rot="10800000">
              <a:off x="7536331" y="2366770"/>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2"/>
            <p:cNvSpPr/>
            <p:nvPr/>
          </p:nvSpPr>
          <p:spPr>
            <a:xfrm rot="10800000">
              <a:off x="7536331"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2"/>
            <p:cNvSpPr/>
            <p:nvPr/>
          </p:nvSpPr>
          <p:spPr>
            <a:xfrm rot="10800000">
              <a:off x="7536331"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2"/>
            <p:cNvSpPr/>
            <p:nvPr/>
          </p:nvSpPr>
          <p:spPr>
            <a:xfrm rot="10800000">
              <a:off x="7536331"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2"/>
            <p:cNvSpPr/>
            <p:nvPr/>
          </p:nvSpPr>
          <p:spPr>
            <a:xfrm rot="10800000">
              <a:off x="7536331"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2"/>
            <p:cNvSpPr/>
            <p:nvPr/>
          </p:nvSpPr>
          <p:spPr>
            <a:xfrm rot="10800000">
              <a:off x="7536331"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2"/>
            <p:cNvSpPr/>
            <p:nvPr/>
          </p:nvSpPr>
          <p:spPr>
            <a:xfrm rot="10800000">
              <a:off x="7536331"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2"/>
            <p:cNvSpPr/>
            <p:nvPr/>
          </p:nvSpPr>
          <p:spPr>
            <a:xfrm rot="10800000">
              <a:off x="7536331"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2"/>
            <p:cNvSpPr/>
            <p:nvPr/>
          </p:nvSpPr>
          <p:spPr>
            <a:xfrm rot="10800000">
              <a:off x="7536331"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2"/>
            <p:cNvSpPr/>
            <p:nvPr/>
          </p:nvSpPr>
          <p:spPr>
            <a:xfrm rot="10800000">
              <a:off x="7536331"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2"/>
            <p:cNvSpPr/>
            <p:nvPr/>
          </p:nvSpPr>
          <p:spPr>
            <a:xfrm rot="10800000">
              <a:off x="7536331"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2"/>
            <p:cNvSpPr/>
            <p:nvPr/>
          </p:nvSpPr>
          <p:spPr>
            <a:xfrm rot="10800000">
              <a:off x="7536331"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2"/>
            <p:cNvSpPr/>
            <p:nvPr/>
          </p:nvSpPr>
          <p:spPr>
            <a:xfrm rot="10800000">
              <a:off x="7536331"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2"/>
            <p:cNvSpPr/>
            <p:nvPr/>
          </p:nvSpPr>
          <p:spPr>
            <a:xfrm rot="10800000">
              <a:off x="7536331" y="2869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2"/>
            <p:cNvSpPr/>
            <p:nvPr/>
          </p:nvSpPr>
          <p:spPr>
            <a:xfrm rot="10800000">
              <a:off x="7390210" y="4851012"/>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2"/>
            <p:cNvSpPr/>
            <p:nvPr/>
          </p:nvSpPr>
          <p:spPr>
            <a:xfrm rot="10800000">
              <a:off x="7390210"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2"/>
            <p:cNvSpPr/>
            <p:nvPr/>
          </p:nvSpPr>
          <p:spPr>
            <a:xfrm rot="10800000">
              <a:off x="7390210" y="4412627"/>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2"/>
            <p:cNvSpPr/>
            <p:nvPr/>
          </p:nvSpPr>
          <p:spPr>
            <a:xfrm rot="10800000">
              <a:off x="7390210"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2"/>
            <p:cNvSpPr/>
            <p:nvPr/>
          </p:nvSpPr>
          <p:spPr>
            <a:xfrm rot="10800000">
              <a:off x="7390210" y="412036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2"/>
            <p:cNvSpPr/>
            <p:nvPr/>
          </p:nvSpPr>
          <p:spPr>
            <a:xfrm rot="10800000">
              <a:off x="7390210"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2"/>
            <p:cNvSpPr/>
            <p:nvPr/>
          </p:nvSpPr>
          <p:spPr>
            <a:xfrm rot="10800000">
              <a:off x="7390210" y="3535831"/>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2"/>
            <p:cNvSpPr/>
            <p:nvPr/>
          </p:nvSpPr>
          <p:spPr>
            <a:xfrm rot="10800000">
              <a:off x="7390210" y="338971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2"/>
            <p:cNvSpPr/>
            <p:nvPr/>
          </p:nvSpPr>
          <p:spPr>
            <a:xfrm rot="10800000">
              <a:off x="7390210" y="3243566"/>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2"/>
            <p:cNvSpPr/>
            <p:nvPr/>
          </p:nvSpPr>
          <p:spPr>
            <a:xfrm rot="10800000">
              <a:off x="7390210"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2"/>
            <p:cNvSpPr/>
            <p:nvPr/>
          </p:nvSpPr>
          <p:spPr>
            <a:xfrm rot="10800000">
              <a:off x="7390210" y="2805180"/>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2"/>
            <p:cNvSpPr/>
            <p:nvPr/>
          </p:nvSpPr>
          <p:spPr>
            <a:xfrm rot="10800000">
              <a:off x="7390210"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2"/>
            <p:cNvSpPr/>
            <p:nvPr/>
          </p:nvSpPr>
          <p:spPr>
            <a:xfrm rot="10800000">
              <a:off x="7390210"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2"/>
            <p:cNvSpPr/>
            <p:nvPr/>
          </p:nvSpPr>
          <p:spPr>
            <a:xfrm rot="10800000">
              <a:off x="7390210"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2"/>
            <p:cNvSpPr/>
            <p:nvPr/>
          </p:nvSpPr>
          <p:spPr>
            <a:xfrm rot="10800000">
              <a:off x="7390210"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2"/>
            <p:cNvSpPr/>
            <p:nvPr/>
          </p:nvSpPr>
          <p:spPr>
            <a:xfrm rot="10800000">
              <a:off x="7390210" y="2074529"/>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2"/>
            <p:cNvSpPr/>
            <p:nvPr/>
          </p:nvSpPr>
          <p:spPr>
            <a:xfrm rot="10800000">
              <a:off x="7390210"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2"/>
            <p:cNvSpPr/>
            <p:nvPr/>
          </p:nvSpPr>
          <p:spPr>
            <a:xfrm rot="10800000">
              <a:off x="7390210"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2"/>
            <p:cNvSpPr/>
            <p:nvPr/>
          </p:nvSpPr>
          <p:spPr>
            <a:xfrm rot="10800000">
              <a:off x="7390210" y="1343854"/>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2"/>
            <p:cNvSpPr/>
            <p:nvPr/>
          </p:nvSpPr>
          <p:spPr>
            <a:xfrm rot="10800000">
              <a:off x="7390210"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2"/>
            <p:cNvSpPr/>
            <p:nvPr/>
          </p:nvSpPr>
          <p:spPr>
            <a:xfrm rot="10800000">
              <a:off x="7390210"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2"/>
            <p:cNvSpPr/>
            <p:nvPr/>
          </p:nvSpPr>
          <p:spPr>
            <a:xfrm rot="10800000">
              <a:off x="7390210" y="75934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2"/>
            <p:cNvSpPr/>
            <p:nvPr/>
          </p:nvSpPr>
          <p:spPr>
            <a:xfrm rot="10800000">
              <a:off x="7390210" y="613204"/>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2"/>
            <p:cNvSpPr/>
            <p:nvPr/>
          </p:nvSpPr>
          <p:spPr>
            <a:xfrm rot="10800000">
              <a:off x="7390210" y="320938"/>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2"/>
            <p:cNvSpPr/>
            <p:nvPr/>
          </p:nvSpPr>
          <p:spPr>
            <a:xfrm rot="10800000">
              <a:off x="7390210"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2"/>
            <p:cNvSpPr/>
            <p:nvPr/>
          </p:nvSpPr>
          <p:spPr>
            <a:xfrm rot="10800000">
              <a:off x="7244066"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2"/>
            <p:cNvSpPr/>
            <p:nvPr/>
          </p:nvSpPr>
          <p:spPr>
            <a:xfrm rot="10800000">
              <a:off x="7244066"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2"/>
            <p:cNvSpPr/>
            <p:nvPr/>
          </p:nvSpPr>
          <p:spPr>
            <a:xfrm rot="10800000">
              <a:off x="7244066"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2"/>
            <p:cNvSpPr/>
            <p:nvPr/>
          </p:nvSpPr>
          <p:spPr>
            <a:xfrm rot="10800000">
              <a:off x="7244066"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2"/>
            <p:cNvSpPr/>
            <p:nvPr/>
          </p:nvSpPr>
          <p:spPr>
            <a:xfrm rot="10800000">
              <a:off x="7244066"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2"/>
            <p:cNvSpPr/>
            <p:nvPr/>
          </p:nvSpPr>
          <p:spPr>
            <a:xfrm rot="10800000">
              <a:off x="7244066"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2"/>
            <p:cNvSpPr/>
            <p:nvPr/>
          </p:nvSpPr>
          <p:spPr>
            <a:xfrm rot="10800000">
              <a:off x="7244066"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2"/>
            <p:cNvSpPr/>
            <p:nvPr/>
          </p:nvSpPr>
          <p:spPr>
            <a:xfrm rot="10800000">
              <a:off x="7244066"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2"/>
            <p:cNvSpPr/>
            <p:nvPr/>
          </p:nvSpPr>
          <p:spPr>
            <a:xfrm rot="10800000">
              <a:off x="7244066"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2"/>
            <p:cNvSpPr/>
            <p:nvPr/>
          </p:nvSpPr>
          <p:spPr>
            <a:xfrm rot="10800000">
              <a:off x="7244066"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2"/>
            <p:cNvSpPr/>
            <p:nvPr/>
          </p:nvSpPr>
          <p:spPr>
            <a:xfrm rot="10800000">
              <a:off x="7244066"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2"/>
            <p:cNvSpPr/>
            <p:nvPr/>
          </p:nvSpPr>
          <p:spPr>
            <a:xfrm rot="10800000">
              <a:off x="7244066"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2"/>
            <p:cNvSpPr/>
            <p:nvPr/>
          </p:nvSpPr>
          <p:spPr>
            <a:xfrm rot="10800000">
              <a:off x="7244066"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2"/>
            <p:cNvSpPr/>
            <p:nvPr/>
          </p:nvSpPr>
          <p:spPr>
            <a:xfrm rot="10800000">
              <a:off x="7244066"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2"/>
            <p:cNvSpPr/>
            <p:nvPr/>
          </p:nvSpPr>
          <p:spPr>
            <a:xfrm rot="10800000">
              <a:off x="7244066"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2"/>
            <p:cNvSpPr/>
            <p:nvPr/>
          </p:nvSpPr>
          <p:spPr>
            <a:xfrm rot="10800000">
              <a:off x="7244066"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2"/>
            <p:cNvSpPr/>
            <p:nvPr/>
          </p:nvSpPr>
          <p:spPr>
            <a:xfrm rot="10800000">
              <a:off x="7244066"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2"/>
            <p:cNvSpPr/>
            <p:nvPr/>
          </p:nvSpPr>
          <p:spPr>
            <a:xfrm rot="10800000">
              <a:off x="7244066"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2"/>
            <p:cNvSpPr/>
            <p:nvPr/>
          </p:nvSpPr>
          <p:spPr>
            <a:xfrm rot="10800000">
              <a:off x="7244066"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2"/>
            <p:cNvSpPr/>
            <p:nvPr/>
          </p:nvSpPr>
          <p:spPr>
            <a:xfrm rot="10800000">
              <a:off x="7244066"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2"/>
            <p:cNvSpPr/>
            <p:nvPr/>
          </p:nvSpPr>
          <p:spPr>
            <a:xfrm rot="10800000">
              <a:off x="7097945"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2"/>
            <p:cNvSpPr/>
            <p:nvPr/>
          </p:nvSpPr>
          <p:spPr>
            <a:xfrm rot="10800000">
              <a:off x="7097945"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2"/>
            <p:cNvSpPr/>
            <p:nvPr/>
          </p:nvSpPr>
          <p:spPr>
            <a:xfrm rot="10800000">
              <a:off x="7097945"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2"/>
            <p:cNvSpPr/>
            <p:nvPr/>
          </p:nvSpPr>
          <p:spPr>
            <a:xfrm rot="10800000">
              <a:off x="7097945"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2"/>
            <p:cNvSpPr/>
            <p:nvPr/>
          </p:nvSpPr>
          <p:spPr>
            <a:xfrm rot="10800000">
              <a:off x="7097945"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2"/>
            <p:cNvSpPr/>
            <p:nvPr/>
          </p:nvSpPr>
          <p:spPr>
            <a:xfrm rot="10800000">
              <a:off x="7097945"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2"/>
            <p:cNvSpPr/>
            <p:nvPr/>
          </p:nvSpPr>
          <p:spPr>
            <a:xfrm rot="10800000">
              <a:off x="7097945"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2"/>
            <p:cNvSpPr/>
            <p:nvPr/>
          </p:nvSpPr>
          <p:spPr>
            <a:xfrm rot="10800000">
              <a:off x="7097945"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2"/>
            <p:cNvSpPr/>
            <p:nvPr/>
          </p:nvSpPr>
          <p:spPr>
            <a:xfrm rot="10800000">
              <a:off x="7097945"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2"/>
            <p:cNvSpPr/>
            <p:nvPr/>
          </p:nvSpPr>
          <p:spPr>
            <a:xfrm rot="10800000">
              <a:off x="7097945"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2"/>
            <p:cNvSpPr/>
            <p:nvPr/>
          </p:nvSpPr>
          <p:spPr>
            <a:xfrm rot="10800000">
              <a:off x="7097945"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2"/>
            <p:cNvSpPr/>
            <p:nvPr/>
          </p:nvSpPr>
          <p:spPr>
            <a:xfrm rot="10800000">
              <a:off x="7097945"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2"/>
            <p:cNvSpPr/>
            <p:nvPr/>
          </p:nvSpPr>
          <p:spPr>
            <a:xfrm rot="10800000">
              <a:off x="7097945"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2"/>
            <p:cNvSpPr/>
            <p:nvPr/>
          </p:nvSpPr>
          <p:spPr>
            <a:xfrm rot="10800000">
              <a:off x="7097945"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2"/>
            <p:cNvSpPr/>
            <p:nvPr/>
          </p:nvSpPr>
          <p:spPr>
            <a:xfrm rot="10800000">
              <a:off x="7097945"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2"/>
            <p:cNvSpPr/>
            <p:nvPr/>
          </p:nvSpPr>
          <p:spPr>
            <a:xfrm rot="10800000">
              <a:off x="7097945"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2"/>
            <p:cNvSpPr/>
            <p:nvPr/>
          </p:nvSpPr>
          <p:spPr>
            <a:xfrm rot="10800000">
              <a:off x="7097945" y="174818"/>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2"/>
            <p:cNvSpPr/>
            <p:nvPr/>
          </p:nvSpPr>
          <p:spPr>
            <a:xfrm rot="10800000">
              <a:off x="7097945"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2"/>
            <p:cNvSpPr/>
            <p:nvPr/>
          </p:nvSpPr>
          <p:spPr>
            <a:xfrm rot="10800000">
              <a:off x="6951800"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2"/>
            <p:cNvSpPr/>
            <p:nvPr/>
          </p:nvSpPr>
          <p:spPr>
            <a:xfrm rot="10800000">
              <a:off x="6951800" y="4704867"/>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2"/>
            <p:cNvSpPr/>
            <p:nvPr/>
          </p:nvSpPr>
          <p:spPr>
            <a:xfrm rot="10800000">
              <a:off x="6951800"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2"/>
            <p:cNvSpPr/>
            <p:nvPr/>
          </p:nvSpPr>
          <p:spPr>
            <a:xfrm rot="10800000">
              <a:off x="6951800"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2"/>
            <p:cNvSpPr/>
            <p:nvPr/>
          </p:nvSpPr>
          <p:spPr>
            <a:xfrm rot="10800000">
              <a:off x="6951800" y="3681951"/>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2"/>
            <p:cNvSpPr/>
            <p:nvPr/>
          </p:nvSpPr>
          <p:spPr>
            <a:xfrm rot="10800000">
              <a:off x="6951800"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2"/>
            <p:cNvSpPr/>
            <p:nvPr/>
          </p:nvSpPr>
          <p:spPr>
            <a:xfrm rot="10800000">
              <a:off x="6951800" y="2951301"/>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2"/>
            <p:cNvSpPr/>
            <p:nvPr/>
          </p:nvSpPr>
          <p:spPr>
            <a:xfrm rot="10800000">
              <a:off x="6951800"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2"/>
            <p:cNvSpPr/>
            <p:nvPr/>
          </p:nvSpPr>
          <p:spPr>
            <a:xfrm rot="10800000">
              <a:off x="6951800" y="222065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2"/>
            <p:cNvSpPr/>
            <p:nvPr/>
          </p:nvSpPr>
          <p:spPr>
            <a:xfrm rot="10800000">
              <a:off x="6951800" y="2074529"/>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2"/>
            <p:cNvSpPr/>
            <p:nvPr/>
          </p:nvSpPr>
          <p:spPr>
            <a:xfrm rot="10800000">
              <a:off x="6951800" y="1782264"/>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2"/>
            <p:cNvSpPr/>
            <p:nvPr/>
          </p:nvSpPr>
          <p:spPr>
            <a:xfrm rot="10800000">
              <a:off x="6951800"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2"/>
            <p:cNvSpPr/>
            <p:nvPr/>
          </p:nvSpPr>
          <p:spPr>
            <a:xfrm rot="10800000">
              <a:off x="6951800" y="1489999"/>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2"/>
            <p:cNvSpPr/>
            <p:nvPr/>
          </p:nvSpPr>
          <p:spPr>
            <a:xfrm rot="10800000">
              <a:off x="6951800" y="1197734"/>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2"/>
            <p:cNvSpPr/>
            <p:nvPr/>
          </p:nvSpPr>
          <p:spPr>
            <a:xfrm rot="10800000">
              <a:off x="6951800" y="1051613"/>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2"/>
            <p:cNvSpPr/>
            <p:nvPr/>
          </p:nvSpPr>
          <p:spPr>
            <a:xfrm rot="10800000">
              <a:off x="6951800" y="613204"/>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2"/>
            <p:cNvSpPr/>
            <p:nvPr/>
          </p:nvSpPr>
          <p:spPr>
            <a:xfrm rot="10800000">
              <a:off x="6951800" y="320938"/>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2"/>
            <p:cNvSpPr/>
            <p:nvPr/>
          </p:nvSpPr>
          <p:spPr>
            <a:xfrm rot="10800000">
              <a:off x="6951800"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2"/>
            <p:cNvSpPr/>
            <p:nvPr/>
          </p:nvSpPr>
          <p:spPr>
            <a:xfrm rot="10800000">
              <a:off x="6805680" y="4997133"/>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2"/>
            <p:cNvSpPr/>
            <p:nvPr/>
          </p:nvSpPr>
          <p:spPr>
            <a:xfrm rot="10800000">
              <a:off x="6805680" y="4558747"/>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2"/>
            <p:cNvSpPr/>
            <p:nvPr/>
          </p:nvSpPr>
          <p:spPr>
            <a:xfrm rot="10800000">
              <a:off x="6805680" y="4120361"/>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2"/>
            <p:cNvSpPr/>
            <p:nvPr/>
          </p:nvSpPr>
          <p:spPr>
            <a:xfrm rot="10800000">
              <a:off x="6805680" y="3535831"/>
              <a:ext cx="117867" cy="117867"/>
            </a:xfrm>
            <a:custGeom>
              <a:rect b="b" l="l" r="r" t="t"/>
              <a:pathLst>
                <a:path extrusionOk="0" h="4856" w="4856">
                  <a:moveTo>
                    <a:pt x="0" y="0"/>
                  </a:moveTo>
                  <a:lnTo>
                    <a:pt x="0"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2"/>
            <p:cNvSpPr/>
            <p:nvPr/>
          </p:nvSpPr>
          <p:spPr>
            <a:xfrm rot="10800000">
              <a:off x="6805680" y="2951301"/>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2"/>
            <p:cNvSpPr/>
            <p:nvPr/>
          </p:nvSpPr>
          <p:spPr>
            <a:xfrm rot="10800000">
              <a:off x="6805680" y="2220650"/>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2"/>
            <p:cNvSpPr/>
            <p:nvPr/>
          </p:nvSpPr>
          <p:spPr>
            <a:xfrm rot="10800000">
              <a:off x="6805680" y="1051613"/>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2"/>
            <p:cNvSpPr/>
            <p:nvPr/>
          </p:nvSpPr>
          <p:spPr>
            <a:xfrm rot="10800000">
              <a:off x="6805680" y="905469"/>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2"/>
            <p:cNvSpPr/>
            <p:nvPr/>
          </p:nvSpPr>
          <p:spPr>
            <a:xfrm rot="10800000">
              <a:off x="6805680" y="28698"/>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2"/>
            <p:cNvSpPr/>
            <p:nvPr/>
          </p:nvSpPr>
          <p:spPr>
            <a:xfrm rot="10800000">
              <a:off x="6659535"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2"/>
            <p:cNvSpPr/>
            <p:nvPr/>
          </p:nvSpPr>
          <p:spPr>
            <a:xfrm rot="10800000">
              <a:off x="6659535"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2"/>
            <p:cNvSpPr/>
            <p:nvPr/>
          </p:nvSpPr>
          <p:spPr>
            <a:xfrm rot="10800000">
              <a:off x="6659535"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2"/>
            <p:cNvSpPr/>
            <p:nvPr/>
          </p:nvSpPr>
          <p:spPr>
            <a:xfrm rot="10800000">
              <a:off x="6659535"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2"/>
            <p:cNvSpPr/>
            <p:nvPr/>
          </p:nvSpPr>
          <p:spPr>
            <a:xfrm rot="10800000">
              <a:off x="6659535"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2"/>
            <p:cNvSpPr/>
            <p:nvPr/>
          </p:nvSpPr>
          <p:spPr>
            <a:xfrm rot="10800000">
              <a:off x="6659535" y="905469"/>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2"/>
            <p:cNvSpPr/>
            <p:nvPr/>
          </p:nvSpPr>
          <p:spPr>
            <a:xfrm rot="10800000">
              <a:off x="6659535" y="759348"/>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2"/>
            <p:cNvSpPr/>
            <p:nvPr/>
          </p:nvSpPr>
          <p:spPr>
            <a:xfrm rot="10800000">
              <a:off x="6659535"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2"/>
            <p:cNvSpPr/>
            <p:nvPr/>
          </p:nvSpPr>
          <p:spPr>
            <a:xfrm rot="10800000">
              <a:off x="6513415"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2"/>
            <p:cNvSpPr/>
            <p:nvPr/>
          </p:nvSpPr>
          <p:spPr>
            <a:xfrm rot="10800000">
              <a:off x="6513415"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2"/>
            <p:cNvSpPr/>
            <p:nvPr/>
          </p:nvSpPr>
          <p:spPr>
            <a:xfrm rot="10800000">
              <a:off x="6513415"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2"/>
            <p:cNvSpPr/>
            <p:nvPr/>
          </p:nvSpPr>
          <p:spPr>
            <a:xfrm rot="10800000">
              <a:off x="6513415"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2"/>
            <p:cNvSpPr/>
            <p:nvPr/>
          </p:nvSpPr>
          <p:spPr>
            <a:xfrm rot="10800000">
              <a:off x="6513415"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2"/>
            <p:cNvSpPr/>
            <p:nvPr/>
          </p:nvSpPr>
          <p:spPr>
            <a:xfrm rot="10800000">
              <a:off x="6513415"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2"/>
            <p:cNvSpPr/>
            <p:nvPr/>
          </p:nvSpPr>
          <p:spPr>
            <a:xfrm rot="10800000">
              <a:off x="6367294"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2"/>
            <p:cNvSpPr/>
            <p:nvPr/>
          </p:nvSpPr>
          <p:spPr>
            <a:xfrm rot="10800000">
              <a:off x="6367294"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2"/>
            <p:cNvSpPr/>
            <p:nvPr/>
          </p:nvSpPr>
          <p:spPr>
            <a:xfrm rot="10800000">
              <a:off x="6367294"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2"/>
            <p:cNvSpPr/>
            <p:nvPr/>
          </p:nvSpPr>
          <p:spPr>
            <a:xfrm rot="10800000">
              <a:off x="7536331"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2"/>
            <p:cNvSpPr/>
            <p:nvPr/>
          </p:nvSpPr>
          <p:spPr>
            <a:xfrm rot="10800000">
              <a:off x="7536331" y="4851012"/>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2"/>
            <p:cNvSpPr/>
            <p:nvPr/>
          </p:nvSpPr>
          <p:spPr>
            <a:xfrm rot="10800000">
              <a:off x="7536331" y="4412627"/>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2"/>
            <p:cNvSpPr/>
            <p:nvPr/>
          </p:nvSpPr>
          <p:spPr>
            <a:xfrm rot="10800000">
              <a:off x="7536331"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2"/>
            <p:cNvSpPr/>
            <p:nvPr/>
          </p:nvSpPr>
          <p:spPr>
            <a:xfrm rot="10800000">
              <a:off x="7536331"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2"/>
            <p:cNvSpPr/>
            <p:nvPr/>
          </p:nvSpPr>
          <p:spPr>
            <a:xfrm rot="10800000">
              <a:off x="7536331"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2"/>
            <p:cNvSpPr/>
            <p:nvPr/>
          </p:nvSpPr>
          <p:spPr>
            <a:xfrm rot="10800000">
              <a:off x="7536331"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2"/>
            <p:cNvSpPr/>
            <p:nvPr/>
          </p:nvSpPr>
          <p:spPr>
            <a:xfrm rot="10800000">
              <a:off x="7536331"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2"/>
            <p:cNvSpPr/>
            <p:nvPr/>
          </p:nvSpPr>
          <p:spPr>
            <a:xfrm rot="10800000">
              <a:off x="7390210"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2"/>
            <p:cNvSpPr/>
            <p:nvPr/>
          </p:nvSpPr>
          <p:spPr>
            <a:xfrm rot="10800000">
              <a:off x="7390210" y="397421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2"/>
            <p:cNvSpPr/>
            <p:nvPr/>
          </p:nvSpPr>
          <p:spPr>
            <a:xfrm rot="10800000">
              <a:off x="7390210"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2"/>
            <p:cNvSpPr/>
            <p:nvPr/>
          </p:nvSpPr>
          <p:spPr>
            <a:xfrm rot="10800000">
              <a:off x="7390210"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2"/>
            <p:cNvSpPr/>
            <p:nvPr/>
          </p:nvSpPr>
          <p:spPr>
            <a:xfrm rot="10800000">
              <a:off x="7390210"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2"/>
            <p:cNvSpPr/>
            <p:nvPr/>
          </p:nvSpPr>
          <p:spPr>
            <a:xfrm rot="10800000">
              <a:off x="7244066"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2"/>
            <p:cNvSpPr/>
            <p:nvPr/>
          </p:nvSpPr>
          <p:spPr>
            <a:xfrm rot="10800000">
              <a:off x="7244066"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2"/>
            <p:cNvSpPr/>
            <p:nvPr/>
          </p:nvSpPr>
          <p:spPr>
            <a:xfrm rot="10800000">
              <a:off x="7244066"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2"/>
            <p:cNvSpPr/>
            <p:nvPr/>
          </p:nvSpPr>
          <p:spPr>
            <a:xfrm rot="10800000">
              <a:off x="7244066"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2"/>
            <p:cNvSpPr/>
            <p:nvPr/>
          </p:nvSpPr>
          <p:spPr>
            <a:xfrm rot="10800000">
              <a:off x="7244066"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2"/>
            <p:cNvSpPr/>
            <p:nvPr/>
          </p:nvSpPr>
          <p:spPr>
            <a:xfrm rot="10800000">
              <a:off x="7097945"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2"/>
            <p:cNvSpPr/>
            <p:nvPr/>
          </p:nvSpPr>
          <p:spPr>
            <a:xfrm rot="10800000">
              <a:off x="6951800" y="3828096"/>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2"/>
            <p:cNvSpPr/>
            <p:nvPr/>
          </p:nvSpPr>
          <p:spPr>
            <a:xfrm rot="10800000">
              <a:off x="6951800" y="2659036"/>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2"/>
            <p:cNvSpPr/>
            <p:nvPr/>
          </p:nvSpPr>
          <p:spPr>
            <a:xfrm rot="10800000">
              <a:off x="6805680" y="320938"/>
              <a:ext cx="117867" cy="117892"/>
            </a:xfrm>
            <a:custGeom>
              <a:rect b="b" l="l" r="r" t="t"/>
              <a:pathLst>
                <a:path extrusionOk="0" h="4857"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2"/>
            <p:cNvSpPr/>
            <p:nvPr/>
          </p:nvSpPr>
          <p:spPr>
            <a:xfrm rot="10800000">
              <a:off x="6513415"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2"/>
            <p:cNvSpPr/>
            <p:nvPr/>
          </p:nvSpPr>
          <p:spPr>
            <a:xfrm rot="10800000">
              <a:off x="6367294"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9" name="Google Shape;3669;p12"/>
          <p:cNvGrpSpPr/>
          <p:nvPr/>
        </p:nvGrpSpPr>
        <p:grpSpPr>
          <a:xfrm rot="10800000">
            <a:off x="28739" y="28698"/>
            <a:ext cx="1286904" cy="5086302"/>
            <a:chOff x="6367294" y="28698"/>
            <a:chExt cx="1286904" cy="5086302"/>
          </a:xfrm>
        </p:grpSpPr>
        <p:sp>
          <p:nvSpPr>
            <p:cNvPr id="3670" name="Google Shape;3670;p12"/>
            <p:cNvSpPr/>
            <p:nvPr/>
          </p:nvSpPr>
          <p:spPr>
            <a:xfrm rot="10800000">
              <a:off x="7536331" y="613204"/>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2"/>
            <p:cNvSpPr/>
            <p:nvPr/>
          </p:nvSpPr>
          <p:spPr>
            <a:xfrm rot="10800000">
              <a:off x="7244066"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2"/>
            <p:cNvSpPr/>
            <p:nvPr/>
          </p:nvSpPr>
          <p:spPr>
            <a:xfrm rot="10800000">
              <a:off x="7244066"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2"/>
            <p:cNvSpPr/>
            <p:nvPr/>
          </p:nvSpPr>
          <p:spPr>
            <a:xfrm rot="10800000">
              <a:off x="6659535"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2"/>
            <p:cNvSpPr/>
            <p:nvPr/>
          </p:nvSpPr>
          <p:spPr>
            <a:xfrm rot="10800000">
              <a:off x="7536331"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2"/>
            <p:cNvSpPr/>
            <p:nvPr/>
          </p:nvSpPr>
          <p:spPr>
            <a:xfrm rot="10800000">
              <a:off x="7536331"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2"/>
            <p:cNvSpPr/>
            <p:nvPr/>
          </p:nvSpPr>
          <p:spPr>
            <a:xfrm rot="10800000">
              <a:off x="7536331"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2"/>
            <p:cNvSpPr/>
            <p:nvPr/>
          </p:nvSpPr>
          <p:spPr>
            <a:xfrm rot="10800000">
              <a:off x="7536331"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2"/>
            <p:cNvSpPr/>
            <p:nvPr/>
          </p:nvSpPr>
          <p:spPr>
            <a:xfrm rot="10800000">
              <a:off x="7536331" y="3828096"/>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2"/>
            <p:cNvSpPr/>
            <p:nvPr/>
          </p:nvSpPr>
          <p:spPr>
            <a:xfrm rot="10800000">
              <a:off x="7536331"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2"/>
            <p:cNvSpPr/>
            <p:nvPr/>
          </p:nvSpPr>
          <p:spPr>
            <a:xfrm rot="10800000">
              <a:off x="7536331" y="3535831"/>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2"/>
            <p:cNvSpPr/>
            <p:nvPr/>
          </p:nvSpPr>
          <p:spPr>
            <a:xfrm rot="10800000">
              <a:off x="7536331"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2"/>
            <p:cNvSpPr/>
            <p:nvPr/>
          </p:nvSpPr>
          <p:spPr>
            <a:xfrm rot="10800000">
              <a:off x="7536331"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2"/>
            <p:cNvSpPr/>
            <p:nvPr/>
          </p:nvSpPr>
          <p:spPr>
            <a:xfrm rot="10800000">
              <a:off x="7536331"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2"/>
            <p:cNvSpPr/>
            <p:nvPr/>
          </p:nvSpPr>
          <p:spPr>
            <a:xfrm rot="10800000">
              <a:off x="7536331"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2"/>
            <p:cNvSpPr/>
            <p:nvPr/>
          </p:nvSpPr>
          <p:spPr>
            <a:xfrm rot="10800000">
              <a:off x="7536331"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2"/>
            <p:cNvSpPr/>
            <p:nvPr/>
          </p:nvSpPr>
          <p:spPr>
            <a:xfrm rot="10800000">
              <a:off x="7536331" y="2366770"/>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2"/>
            <p:cNvSpPr/>
            <p:nvPr/>
          </p:nvSpPr>
          <p:spPr>
            <a:xfrm rot="10800000">
              <a:off x="7536331"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2"/>
            <p:cNvSpPr/>
            <p:nvPr/>
          </p:nvSpPr>
          <p:spPr>
            <a:xfrm rot="10800000">
              <a:off x="7536331"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2"/>
            <p:cNvSpPr/>
            <p:nvPr/>
          </p:nvSpPr>
          <p:spPr>
            <a:xfrm rot="10800000">
              <a:off x="7536331"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2"/>
            <p:cNvSpPr/>
            <p:nvPr/>
          </p:nvSpPr>
          <p:spPr>
            <a:xfrm rot="10800000">
              <a:off x="7536331"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2"/>
            <p:cNvSpPr/>
            <p:nvPr/>
          </p:nvSpPr>
          <p:spPr>
            <a:xfrm rot="10800000">
              <a:off x="7536331"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2"/>
            <p:cNvSpPr/>
            <p:nvPr/>
          </p:nvSpPr>
          <p:spPr>
            <a:xfrm rot="10800000">
              <a:off x="7536331"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2"/>
            <p:cNvSpPr/>
            <p:nvPr/>
          </p:nvSpPr>
          <p:spPr>
            <a:xfrm rot="10800000">
              <a:off x="7536331"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2"/>
            <p:cNvSpPr/>
            <p:nvPr/>
          </p:nvSpPr>
          <p:spPr>
            <a:xfrm rot="10800000">
              <a:off x="7536331"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2"/>
            <p:cNvSpPr/>
            <p:nvPr/>
          </p:nvSpPr>
          <p:spPr>
            <a:xfrm rot="10800000">
              <a:off x="7536331"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2"/>
            <p:cNvSpPr/>
            <p:nvPr/>
          </p:nvSpPr>
          <p:spPr>
            <a:xfrm rot="10800000">
              <a:off x="7536331"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2"/>
            <p:cNvSpPr/>
            <p:nvPr/>
          </p:nvSpPr>
          <p:spPr>
            <a:xfrm rot="10800000">
              <a:off x="7536331"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2"/>
            <p:cNvSpPr/>
            <p:nvPr/>
          </p:nvSpPr>
          <p:spPr>
            <a:xfrm rot="10800000">
              <a:off x="7536331"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2"/>
            <p:cNvSpPr/>
            <p:nvPr/>
          </p:nvSpPr>
          <p:spPr>
            <a:xfrm rot="10800000">
              <a:off x="7536331" y="2869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2"/>
            <p:cNvSpPr/>
            <p:nvPr/>
          </p:nvSpPr>
          <p:spPr>
            <a:xfrm rot="10800000">
              <a:off x="7390210" y="4851012"/>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2"/>
            <p:cNvSpPr/>
            <p:nvPr/>
          </p:nvSpPr>
          <p:spPr>
            <a:xfrm rot="10800000">
              <a:off x="7390210"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2"/>
            <p:cNvSpPr/>
            <p:nvPr/>
          </p:nvSpPr>
          <p:spPr>
            <a:xfrm rot="10800000">
              <a:off x="7390210" y="4412627"/>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2"/>
            <p:cNvSpPr/>
            <p:nvPr/>
          </p:nvSpPr>
          <p:spPr>
            <a:xfrm rot="10800000">
              <a:off x="7390210"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2"/>
            <p:cNvSpPr/>
            <p:nvPr/>
          </p:nvSpPr>
          <p:spPr>
            <a:xfrm rot="10800000">
              <a:off x="7390210" y="412036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2"/>
            <p:cNvSpPr/>
            <p:nvPr/>
          </p:nvSpPr>
          <p:spPr>
            <a:xfrm rot="10800000">
              <a:off x="7390210"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2"/>
            <p:cNvSpPr/>
            <p:nvPr/>
          </p:nvSpPr>
          <p:spPr>
            <a:xfrm rot="10800000">
              <a:off x="7390210" y="3535831"/>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2"/>
            <p:cNvSpPr/>
            <p:nvPr/>
          </p:nvSpPr>
          <p:spPr>
            <a:xfrm rot="10800000">
              <a:off x="7390210" y="338971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2"/>
            <p:cNvSpPr/>
            <p:nvPr/>
          </p:nvSpPr>
          <p:spPr>
            <a:xfrm rot="10800000">
              <a:off x="7390210" y="3243566"/>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2"/>
            <p:cNvSpPr/>
            <p:nvPr/>
          </p:nvSpPr>
          <p:spPr>
            <a:xfrm rot="10800000">
              <a:off x="7390210"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2"/>
            <p:cNvSpPr/>
            <p:nvPr/>
          </p:nvSpPr>
          <p:spPr>
            <a:xfrm rot="10800000">
              <a:off x="7390210" y="2805180"/>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2"/>
            <p:cNvSpPr/>
            <p:nvPr/>
          </p:nvSpPr>
          <p:spPr>
            <a:xfrm rot="10800000">
              <a:off x="7390210"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2"/>
            <p:cNvSpPr/>
            <p:nvPr/>
          </p:nvSpPr>
          <p:spPr>
            <a:xfrm rot="10800000">
              <a:off x="7390210"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2"/>
            <p:cNvSpPr/>
            <p:nvPr/>
          </p:nvSpPr>
          <p:spPr>
            <a:xfrm rot="10800000">
              <a:off x="7390210"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2"/>
            <p:cNvSpPr/>
            <p:nvPr/>
          </p:nvSpPr>
          <p:spPr>
            <a:xfrm rot="10800000">
              <a:off x="7390210"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2"/>
            <p:cNvSpPr/>
            <p:nvPr/>
          </p:nvSpPr>
          <p:spPr>
            <a:xfrm rot="10800000">
              <a:off x="7390210" y="2074529"/>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2"/>
            <p:cNvSpPr/>
            <p:nvPr/>
          </p:nvSpPr>
          <p:spPr>
            <a:xfrm rot="10800000">
              <a:off x="7390210"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2"/>
            <p:cNvSpPr/>
            <p:nvPr/>
          </p:nvSpPr>
          <p:spPr>
            <a:xfrm rot="10800000">
              <a:off x="7390210"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2"/>
            <p:cNvSpPr/>
            <p:nvPr/>
          </p:nvSpPr>
          <p:spPr>
            <a:xfrm rot="10800000">
              <a:off x="7390210" y="1343854"/>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2"/>
            <p:cNvSpPr/>
            <p:nvPr/>
          </p:nvSpPr>
          <p:spPr>
            <a:xfrm rot="10800000">
              <a:off x="7390210"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2"/>
            <p:cNvSpPr/>
            <p:nvPr/>
          </p:nvSpPr>
          <p:spPr>
            <a:xfrm rot="10800000">
              <a:off x="7390210"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2"/>
            <p:cNvSpPr/>
            <p:nvPr/>
          </p:nvSpPr>
          <p:spPr>
            <a:xfrm rot="10800000">
              <a:off x="7390210" y="75934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2"/>
            <p:cNvSpPr/>
            <p:nvPr/>
          </p:nvSpPr>
          <p:spPr>
            <a:xfrm rot="10800000">
              <a:off x="7390210" y="613204"/>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2"/>
            <p:cNvSpPr/>
            <p:nvPr/>
          </p:nvSpPr>
          <p:spPr>
            <a:xfrm rot="10800000">
              <a:off x="7390210" y="320938"/>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2"/>
            <p:cNvSpPr/>
            <p:nvPr/>
          </p:nvSpPr>
          <p:spPr>
            <a:xfrm rot="10800000">
              <a:off x="7390210"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2"/>
            <p:cNvSpPr/>
            <p:nvPr/>
          </p:nvSpPr>
          <p:spPr>
            <a:xfrm rot="10800000">
              <a:off x="7244066"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2"/>
            <p:cNvSpPr/>
            <p:nvPr/>
          </p:nvSpPr>
          <p:spPr>
            <a:xfrm rot="10800000">
              <a:off x="7244066"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2"/>
            <p:cNvSpPr/>
            <p:nvPr/>
          </p:nvSpPr>
          <p:spPr>
            <a:xfrm rot="10800000">
              <a:off x="7244066"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2"/>
            <p:cNvSpPr/>
            <p:nvPr/>
          </p:nvSpPr>
          <p:spPr>
            <a:xfrm rot="10800000">
              <a:off x="7244066"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2"/>
            <p:cNvSpPr/>
            <p:nvPr/>
          </p:nvSpPr>
          <p:spPr>
            <a:xfrm rot="10800000">
              <a:off x="7244066"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2"/>
            <p:cNvSpPr/>
            <p:nvPr/>
          </p:nvSpPr>
          <p:spPr>
            <a:xfrm rot="10800000">
              <a:off x="7244066"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2"/>
            <p:cNvSpPr/>
            <p:nvPr/>
          </p:nvSpPr>
          <p:spPr>
            <a:xfrm rot="10800000">
              <a:off x="7244066"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2"/>
            <p:cNvSpPr/>
            <p:nvPr/>
          </p:nvSpPr>
          <p:spPr>
            <a:xfrm rot="10800000">
              <a:off x="7244066"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2"/>
            <p:cNvSpPr/>
            <p:nvPr/>
          </p:nvSpPr>
          <p:spPr>
            <a:xfrm rot="10800000">
              <a:off x="7244066"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2"/>
            <p:cNvSpPr/>
            <p:nvPr/>
          </p:nvSpPr>
          <p:spPr>
            <a:xfrm rot="10800000">
              <a:off x="7244066"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2"/>
            <p:cNvSpPr/>
            <p:nvPr/>
          </p:nvSpPr>
          <p:spPr>
            <a:xfrm rot="10800000">
              <a:off x="7244066"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2"/>
            <p:cNvSpPr/>
            <p:nvPr/>
          </p:nvSpPr>
          <p:spPr>
            <a:xfrm rot="10800000">
              <a:off x="7244066"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2"/>
            <p:cNvSpPr/>
            <p:nvPr/>
          </p:nvSpPr>
          <p:spPr>
            <a:xfrm rot="10800000">
              <a:off x="7244066"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2"/>
            <p:cNvSpPr/>
            <p:nvPr/>
          </p:nvSpPr>
          <p:spPr>
            <a:xfrm rot="10800000">
              <a:off x="7244066"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2"/>
            <p:cNvSpPr/>
            <p:nvPr/>
          </p:nvSpPr>
          <p:spPr>
            <a:xfrm rot="10800000">
              <a:off x="7244066"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2"/>
            <p:cNvSpPr/>
            <p:nvPr/>
          </p:nvSpPr>
          <p:spPr>
            <a:xfrm rot="10800000">
              <a:off x="7244066"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2"/>
            <p:cNvSpPr/>
            <p:nvPr/>
          </p:nvSpPr>
          <p:spPr>
            <a:xfrm rot="10800000">
              <a:off x="7244066"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2"/>
            <p:cNvSpPr/>
            <p:nvPr/>
          </p:nvSpPr>
          <p:spPr>
            <a:xfrm rot="10800000">
              <a:off x="7244066"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2"/>
            <p:cNvSpPr/>
            <p:nvPr/>
          </p:nvSpPr>
          <p:spPr>
            <a:xfrm rot="10800000">
              <a:off x="7244066"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2"/>
            <p:cNvSpPr/>
            <p:nvPr/>
          </p:nvSpPr>
          <p:spPr>
            <a:xfrm rot="10800000">
              <a:off x="7244066"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2"/>
            <p:cNvSpPr/>
            <p:nvPr/>
          </p:nvSpPr>
          <p:spPr>
            <a:xfrm rot="10800000">
              <a:off x="7097945"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2"/>
            <p:cNvSpPr/>
            <p:nvPr/>
          </p:nvSpPr>
          <p:spPr>
            <a:xfrm rot="10800000">
              <a:off x="7097945"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2"/>
            <p:cNvSpPr/>
            <p:nvPr/>
          </p:nvSpPr>
          <p:spPr>
            <a:xfrm rot="10800000">
              <a:off x="7097945"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2"/>
            <p:cNvSpPr/>
            <p:nvPr/>
          </p:nvSpPr>
          <p:spPr>
            <a:xfrm rot="10800000">
              <a:off x="7097945"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2"/>
            <p:cNvSpPr/>
            <p:nvPr/>
          </p:nvSpPr>
          <p:spPr>
            <a:xfrm rot="10800000">
              <a:off x="7097945"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2"/>
            <p:cNvSpPr/>
            <p:nvPr/>
          </p:nvSpPr>
          <p:spPr>
            <a:xfrm rot="10800000">
              <a:off x="7097945"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2"/>
            <p:cNvSpPr/>
            <p:nvPr/>
          </p:nvSpPr>
          <p:spPr>
            <a:xfrm rot="10800000">
              <a:off x="7097945"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2"/>
            <p:cNvSpPr/>
            <p:nvPr/>
          </p:nvSpPr>
          <p:spPr>
            <a:xfrm rot="10800000">
              <a:off x="7097945"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2"/>
            <p:cNvSpPr/>
            <p:nvPr/>
          </p:nvSpPr>
          <p:spPr>
            <a:xfrm rot="10800000">
              <a:off x="7097945"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2"/>
            <p:cNvSpPr/>
            <p:nvPr/>
          </p:nvSpPr>
          <p:spPr>
            <a:xfrm rot="10800000">
              <a:off x="7097945"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2"/>
            <p:cNvSpPr/>
            <p:nvPr/>
          </p:nvSpPr>
          <p:spPr>
            <a:xfrm rot="10800000">
              <a:off x="7097945"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2"/>
            <p:cNvSpPr/>
            <p:nvPr/>
          </p:nvSpPr>
          <p:spPr>
            <a:xfrm rot="10800000">
              <a:off x="7097945"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2"/>
            <p:cNvSpPr/>
            <p:nvPr/>
          </p:nvSpPr>
          <p:spPr>
            <a:xfrm rot="10800000">
              <a:off x="7097945"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2"/>
            <p:cNvSpPr/>
            <p:nvPr/>
          </p:nvSpPr>
          <p:spPr>
            <a:xfrm rot="10800000">
              <a:off x="7097945"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2"/>
            <p:cNvSpPr/>
            <p:nvPr/>
          </p:nvSpPr>
          <p:spPr>
            <a:xfrm rot="10800000">
              <a:off x="7097945"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2"/>
            <p:cNvSpPr/>
            <p:nvPr/>
          </p:nvSpPr>
          <p:spPr>
            <a:xfrm rot="10800000">
              <a:off x="7097945"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2"/>
            <p:cNvSpPr/>
            <p:nvPr/>
          </p:nvSpPr>
          <p:spPr>
            <a:xfrm rot="10800000">
              <a:off x="7097945" y="174818"/>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2"/>
            <p:cNvSpPr/>
            <p:nvPr/>
          </p:nvSpPr>
          <p:spPr>
            <a:xfrm rot="10800000">
              <a:off x="7097945"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2"/>
            <p:cNvSpPr/>
            <p:nvPr/>
          </p:nvSpPr>
          <p:spPr>
            <a:xfrm rot="10800000">
              <a:off x="6951800"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2"/>
            <p:cNvSpPr/>
            <p:nvPr/>
          </p:nvSpPr>
          <p:spPr>
            <a:xfrm rot="10800000">
              <a:off x="6951800" y="4704867"/>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2"/>
            <p:cNvSpPr/>
            <p:nvPr/>
          </p:nvSpPr>
          <p:spPr>
            <a:xfrm rot="10800000">
              <a:off x="6951800"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2"/>
            <p:cNvSpPr/>
            <p:nvPr/>
          </p:nvSpPr>
          <p:spPr>
            <a:xfrm rot="10800000">
              <a:off x="6951800"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2"/>
            <p:cNvSpPr/>
            <p:nvPr/>
          </p:nvSpPr>
          <p:spPr>
            <a:xfrm rot="10800000">
              <a:off x="6951800" y="3681951"/>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2"/>
            <p:cNvSpPr/>
            <p:nvPr/>
          </p:nvSpPr>
          <p:spPr>
            <a:xfrm rot="10800000">
              <a:off x="6951800"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2"/>
            <p:cNvSpPr/>
            <p:nvPr/>
          </p:nvSpPr>
          <p:spPr>
            <a:xfrm rot="10800000">
              <a:off x="6951800" y="2951301"/>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2"/>
            <p:cNvSpPr/>
            <p:nvPr/>
          </p:nvSpPr>
          <p:spPr>
            <a:xfrm rot="10800000">
              <a:off x="6951800"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2"/>
            <p:cNvSpPr/>
            <p:nvPr/>
          </p:nvSpPr>
          <p:spPr>
            <a:xfrm rot="10800000">
              <a:off x="6951800" y="222065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2"/>
            <p:cNvSpPr/>
            <p:nvPr/>
          </p:nvSpPr>
          <p:spPr>
            <a:xfrm rot="10800000">
              <a:off x="6951800" y="2074529"/>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2"/>
            <p:cNvSpPr/>
            <p:nvPr/>
          </p:nvSpPr>
          <p:spPr>
            <a:xfrm rot="10800000">
              <a:off x="6951800" y="1782264"/>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2"/>
            <p:cNvSpPr/>
            <p:nvPr/>
          </p:nvSpPr>
          <p:spPr>
            <a:xfrm rot="10800000">
              <a:off x="6951800"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2"/>
            <p:cNvSpPr/>
            <p:nvPr/>
          </p:nvSpPr>
          <p:spPr>
            <a:xfrm rot="10800000">
              <a:off x="6951800" y="1489999"/>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2"/>
            <p:cNvSpPr/>
            <p:nvPr/>
          </p:nvSpPr>
          <p:spPr>
            <a:xfrm rot="10800000">
              <a:off x="6951800" y="1197734"/>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2"/>
            <p:cNvSpPr/>
            <p:nvPr/>
          </p:nvSpPr>
          <p:spPr>
            <a:xfrm rot="10800000">
              <a:off x="6951800" y="1051613"/>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2"/>
            <p:cNvSpPr/>
            <p:nvPr/>
          </p:nvSpPr>
          <p:spPr>
            <a:xfrm rot="10800000">
              <a:off x="6951800" y="613204"/>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2"/>
            <p:cNvSpPr/>
            <p:nvPr/>
          </p:nvSpPr>
          <p:spPr>
            <a:xfrm rot="10800000">
              <a:off x="6951800" y="320938"/>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2"/>
            <p:cNvSpPr/>
            <p:nvPr/>
          </p:nvSpPr>
          <p:spPr>
            <a:xfrm rot="10800000">
              <a:off x="6951800"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2"/>
            <p:cNvSpPr/>
            <p:nvPr/>
          </p:nvSpPr>
          <p:spPr>
            <a:xfrm rot="10800000">
              <a:off x="6805680" y="4997133"/>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2"/>
            <p:cNvSpPr/>
            <p:nvPr/>
          </p:nvSpPr>
          <p:spPr>
            <a:xfrm rot="10800000">
              <a:off x="6805680" y="4558747"/>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2"/>
            <p:cNvSpPr/>
            <p:nvPr/>
          </p:nvSpPr>
          <p:spPr>
            <a:xfrm rot="10800000">
              <a:off x="6805680" y="4120361"/>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2"/>
            <p:cNvSpPr/>
            <p:nvPr/>
          </p:nvSpPr>
          <p:spPr>
            <a:xfrm rot="10800000">
              <a:off x="6805680" y="3535831"/>
              <a:ext cx="117867" cy="117867"/>
            </a:xfrm>
            <a:custGeom>
              <a:rect b="b" l="l" r="r" t="t"/>
              <a:pathLst>
                <a:path extrusionOk="0" h="4856" w="4856">
                  <a:moveTo>
                    <a:pt x="0" y="0"/>
                  </a:moveTo>
                  <a:lnTo>
                    <a:pt x="0"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2"/>
            <p:cNvSpPr/>
            <p:nvPr/>
          </p:nvSpPr>
          <p:spPr>
            <a:xfrm rot="10800000">
              <a:off x="6805680" y="2951301"/>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2"/>
            <p:cNvSpPr/>
            <p:nvPr/>
          </p:nvSpPr>
          <p:spPr>
            <a:xfrm rot="10800000">
              <a:off x="6805680" y="2220650"/>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2"/>
            <p:cNvSpPr/>
            <p:nvPr/>
          </p:nvSpPr>
          <p:spPr>
            <a:xfrm rot="10800000">
              <a:off x="6805680" y="1051613"/>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2"/>
            <p:cNvSpPr/>
            <p:nvPr/>
          </p:nvSpPr>
          <p:spPr>
            <a:xfrm rot="10800000">
              <a:off x="6805680" y="905469"/>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2"/>
            <p:cNvSpPr/>
            <p:nvPr/>
          </p:nvSpPr>
          <p:spPr>
            <a:xfrm rot="10800000">
              <a:off x="6805680" y="28698"/>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2"/>
            <p:cNvSpPr/>
            <p:nvPr/>
          </p:nvSpPr>
          <p:spPr>
            <a:xfrm rot="10800000">
              <a:off x="6659535"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2"/>
            <p:cNvSpPr/>
            <p:nvPr/>
          </p:nvSpPr>
          <p:spPr>
            <a:xfrm rot="10800000">
              <a:off x="6659535"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2"/>
            <p:cNvSpPr/>
            <p:nvPr/>
          </p:nvSpPr>
          <p:spPr>
            <a:xfrm rot="10800000">
              <a:off x="6659535"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2"/>
            <p:cNvSpPr/>
            <p:nvPr/>
          </p:nvSpPr>
          <p:spPr>
            <a:xfrm rot="10800000">
              <a:off x="6659535"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2"/>
            <p:cNvSpPr/>
            <p:nvPr/>
          </p:nvSpPr>
          <p:spPr>
            <a:xfrm rot="10800000">
              <a:off x="6659535"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2"/>
            <p:cNvSpPr/>
            <p:nvPr/>
          </p:nvSpPr>
          <p:spPr>
            <a:xfrm rot="10800000">
              <a:off x="6659535" y="905469"/>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2"/>
            <p:cNvSpPr/>
            <p:nvPr/>
          </p:nvSpPr>
          <p:spPr>
            <a:xfrm rot="10800000">
              <a:off x="6659535" y="759348"/>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2"/>
            <p:cNvSpPr/>
            <p:nvPr/>
          </p:nvSpPr>
          <p:spPr>
            <a:xfrm rot="10800000">
              <a:off x="6659535"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2"/>
            <p:cNvSpPr/>
            <p:nvPr/>
          </p:nvSpPr>
          <p:spPr>
            <a:xfrm rot="10800000">
              <a:off x="6513415"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2"/>
            <p:cNvSpPr/>
            <p:nvPr/>
          </p:nvSpPr>
          <p:spPr>
            <a:xfrm rot="10800000">
              <a:off x="6513415"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2"/>
            <p:cNvSpPr/>
            <p:nvPr/>
          </p:nvSpPr>
          <p:spPr>
            <a:xfrm rot="10800000">
              <a:off x="6513415"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2"/>
            <p:cNvSpPr/>
            <p:nvPr/>
          </p:nvSpPr>
          <p:spPr>
            <a:xfrm rot="10800000">
              <a:off x="6513415"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2"/>
            <p:cNvSpPr/>
            <p:nvPr/>
          </p:nvSpPr>
          <p:spPr>
            <a:xfrm rot="10800000">
              <a:off x="6513415"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2"/>
            <p:cNvSpPr/>
            <p:nvPr/>
          </p:nvSpPr>
          <p:spPr>
            <a:xfrm rot="10800000">
              <a:off x="6513415"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2"/>
            <p:cNvSpPr/>
            <p:nvPr/>
          </p:nvSpPr>
          <p:spPr>
            <a:xfrm rot="10800000">
              <a:off x="6367294"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2"/>
            <p:cNvSpPr/>
            <p:nvPr/>
          </p:nvSpPr>
          <p:spPr>
            <a:xfrm rot="10800000">
              <a:off x="6367294"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2"/>
            <p:cNvSpPr/>
            <p:nvPr/>
          </p:nvSpPr>
          <p:spPr>
            <a:xfrm rot="10800000">
              <a:off x="6367294"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2"/>
            <p:cNvSpPr/>
            <p:nvPr/>
          </p:nvSpPr>
          <p:spPr>
            <a:xfrm rot="10800000">
              <a:off x="7536331"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2"/>
            <p:cNvSpPr/>
            <p:nvPr/>
          </p:nvSpPr>
          <p:spPr>
            <a:xfrm rot="10800000">
              <a:off x="7536331" y="4851012"/>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2"/>
            <p:cNvSpPr/>
            <p:nvPr/>
          </p:nvSpPr>
          <p:spPr>
            <a:xfrm rot="10800000">
              <a:off x="7536331" y="4412627"/>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2"/>
            <p:cNvSpPr/>
            <p:nvPr/>
          </p:nvSpPr>
          <p:spPr>
            <a:xfrm rot="10800000">
              <a:off x="7536331"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2"/>
            <p:cNvSpPr/>
            <p:nvPr/>
          </p:nvSpPr>
          <p:spPr>
            <a:xfrm rot="10800000">
              <a:off x="7536331"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2"/>
            <p:cNvSpPr/>
            <p:nvPr/>
          </p:nvSpPr>
          <p:spPr>
            <a:xfrm rot="10800000">
              <a:off x="7536331"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2"/>
            <p:cNvSpPr/>
            <p:nvPr/>
          </p:nvSpPr>
          <p:spPr>
            <a:xfrm rot="10800000">
              <a:off x="7536331"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2"/>
            <p:cNvSpPr/>
            <p:nvPr/>
          </p:nvSpPr>
          <p:spPr>
            <a:xfrm rot="10800000">
              <a:off x="7536331"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2"/>
            <p:cNvSpPr/>
            <p:nvPr/>
          </p:nvSpPr>
          <p:spPr>
            <a:xfrm rot="10800000">
              <a:off x="7390210"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2"/>
            <p:cNvSpPr/>
            <p:nvPr/>
          </p:nvSpPr>
          <p:spPr>
            <a:xfrm rot="10800000">
              <a:off x="7390210" y="397421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2"/>
            <p:cNvSpPr/>
            <p:nvPr/>
          </p:nvSpPr>
          <p:spPr>
            <a:xfrm rot="10800000">
              <a:off x="7390210"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2"/>
            <p:cNvSpPr/>
            <p:nvPr/>
          </p:nvSpPr>
          <p:spPr>
            <a:xfrm rot="10800000">
              <a:off x="7390210"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2"/>
            <p:cNvSpPr/>
            <p:nvPr/>
          </p:nvSpPr>
          <p:spPr>
            <a:xfrm rot="10800000">
              <a:off x="7390210"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2"/>
            <p:cNvSpPr/>
            <p:nvPr/>
          </p:nvSpPr>
          <p:spPr>
            <a:xfrm rot="10800000">
              <a:off x="7244066"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2"/>
            <p:cNvSpPr/>
            <p:nvPr/>
          </p:nvSpPr>
          <p:spPr>
            <a:xfrm rot="10800000">
              <a:off x="7244066"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2"/>
            <p:cNvSpPr/>
            <p:nvPr/>
          </p:nvSpPr>
          <p:spPr>
            <a:xfrm rot="10800000">
              <a:off x="7244066"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2"/>
            <p:cNvSpPr/>
            <p:nvPr/>
          </p:nvSpPr>
          <p:spPr>
            <a:xfrm rot="10800000">
              <a:off x="7244066"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2"/>
            <p:cNvSpPr/>
            <p:nvPr/>
          </p:nvSpPr>
          <p:spPr>
            <a:xfrm rot="10800000">
              <a:off x="7244066"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2"/>
            <p:cNvSpPr/>
            <p:nvPr/>
          </p:nvSpPr>
          <p:spPr>
            <a:xfrm rot="10800000">
              <a:off x="7097945"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2"/>
            <p:cNvSpPr/>
            <p:nvPr/>
          </p:nvSpPr>
          <p:spPr>
            <a:xfrm rot="10800000">
              <a:off x="6951800" y="3828096"/>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2"/>
            <p:cNvSpPr/>
            <p:nvPr/>
          </p:nvSpPr>
          <p:spPr>
            <a:xfrm rot="10800000">
              <a:off x="6951800" y="2659036"/>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2"/>
            <p:cNvSpPr/>
            <p:nvPr/>
          </p:nvSpPr>
          <p:spPr>
            <a:xfrm rot="10800000">
              <a:off x="6805680" y="320938"/>
              <a:ext cx="117867" cy="117892"/>
            </a:xfrm>
            <a:custGeom>
              <a:rect b="b" l="l" r="r" t="t"/>
              <a:pathLst>
                <a:path extrusionOk="0" h="4857"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2"/>
            <p:cNvSpPr/>
            <p:nvPr/>
          </p:nvSpPr>
          <p:spPr>
            <a:xfrm rot="10800000">
              <a:off x="6513415"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2"/>
            <p:cNvSpPr/>
            <p:nvPr/>
          </p:nvSpPr>
          <p:spPr>
            <a:xfrm rot="10800000">
              <a:off x="6367294"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1" name="Google Shape;3831;p12"/>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836" name="Shape 3836"/>
        <p:cNvGrpSpPr/>
        <p:nvPr/>
      </p:nvGrpSpPr>
      <p:grpSpPr>
        <a:xfrm>
          <a:off x="0" y="0"/>
          <a:ext cx="0" cy="0"/>
          <a:chOff x="0" y="0"/>
          <a:chExt cx="0" cy="0"/>
        </a:xfrm>
      </p:grpSpPr>
      <p:sp>
        <p:nvSpPr>
          <p:cNvPr id="3837" name="Google Shape;3837;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838" name="Google Shape;3838;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839" name="Google Shape;383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840" name="Shape 3840"/>
        <p:cNvGrpSpPr/>
        <p:nvPr/>
      </p:nvGrpSpPr>
      <p:grpSpPr>
        <a:xfrm>
          <a:off x="0" y="0"/>
          <a:ext cx="0" cy="0"/>
          <a:chOff x="0" y="0"/>
          <a:chExt cx="0" cy="0"/>
        </a:xfrm>
      </p:grpSpPr>
      <p:sp>
        <p:nvSpPr>
          <p:cNvPr id="3841" name="Google Shape;3841;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842" name="Google Shape;384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843" name="Shape 3843"/>
        <p:cNvGrpSpPr/>
        <p:nvPr/>
      </p:nvGrpSpPr>
      <p:grpSpPr>
        <a:xfrm>
          <a:off x="0" y="0"/>
          <a:ext cx="0" cy="0"/>
          <a:chOff x="0" y="0"/>
          <a:chExt cx="0" cy="0"/>
        </a:xfrm>
      </p:grpSpPr>
      <p:sp>
        <p:nvSpPr>
          <p:cNvPr id="3844" name="Google Shape;384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45" name="Google Shape;384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846" name="Google Shape;384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47" name="Shape 3847"/>
        <p:cNvGrpSpPr/>
        <p:nvPr/>
      </p:nvGrpSpPr>
      <p:grpSpPr>
        <a:xfrm>
          <a:off x="0" y="0"/>
          <a:ext cx="0" cy="0"/>
          <a:chOff x="0" y="0"/>
          <a:chExt cx="0" cy="0"/>
        </a:xfrm>
      </p:grpSpPr>
      <p:sp>
        <p:nvSpPr>
          <p:cNvPr id="3848" name="Google Shape;384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49" name="Google Shape;3849;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850" name="Google Shape;3850;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851" name="Google Shape;3851;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852" name="Shape 3852"/>
        <p:cNvGrpSpPr/>
        <p:nvPr/>
      </p:nvGrpSpPr>
      <p:grpSpPr>
        <a:xfrm>
          <a:off x="0" y="0"/>
          <a:ext cx="0" cy="0"/>
          <a:chOff x="0" y="0"/>
          <a:chExt cx="0" cy="0"/>
        </a:xfrm>
      </p:grpSpPr>
      <p:sp>
        <p:nvSpPr>
          <p:cNvPr id="3853" name="Google Shape;385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54" name="Google Shape;385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55" name="Shape 3855"/>
        <p:cNvGrpSpPr/>
        <p:nvPr/>
      </p:nvGrpSpPr>
      <p:grpSpPr>
        <a:xfrm>
          <a:off x="0" y="0"/>
          <a:ext cx="0" cy="0"/>
          <a:chOff x="0" y="0"/>
          <a:chExt cx="0" cy="0"/>
        </a:xfrm>
      </p:grpSpPr>
      <p:sp>
        <p:nvSpPr>
          <p:cNvPr id="3856" name="Google Shape;3856;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857" name="Google Shape;3857;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858" name="Google Shape;385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859" name="Shape 3859"/>
        <p:cNvGrpSpPr/>
        <p:nvPr/>
      </p:nvGrpSpPr>
      <p:grpSpPr>
        <a:xfrm>
          <a:off x="0" y="0"/>
          <a:ext cx="0" cy="0"/>
          <a:chOff x="0" y="0"/>
          <a:chExt cx="0" cy="0"/>
        </a:xfrm>
      </p:grpSpPr>
      <p:sp>
        <p:nvSpPr>
          <p:cNvPr id="3860" name="Google Shape;3860;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861" name="Google Shape;386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62" name="Shape 3862"/>
        <p:cNvGrpSpPr/>
        <p:nvPr/>
      </p:nvGrpSpPr>
      <p:grpSpPr>
        <a:xfrm>
          <a:off x="0" y="0"/>
          <a:ext cx="0" cy="0"/>
          <a:chOff x="0" y="0"/>
          <a:chExt cx="0" cy="0"/>
        </a:xfrm>
      </p:grpSpPr>
      <p:sp>
        <p:nvSpPr>
          <p:cNvPr id="3863" name="Google Shape;3863;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65" name="Google Shape;3865;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866" name="Google Shape;3866;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867" name="Google Shape;3867;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526" name="Shape 526"/>
        <p:cNvGrpSpPr/>
        <p:nvPr/>
      </p:nvGrpSpPr>
      <p:grpSpPr>
        <a:xfrm>
          <a:off x="0" y="0"/>
          <a:ext cx="0" cy="0"/>
          <a:chOff x="0" y="0"/>
          <a:chExt cx="0" cy="0"/>
        </a:xfrm>
      </p:grpSpPr>
      <p:sp>
        <p:nvSpPr>
          <p:cNvPr id="527" name="Google Shape;527;p3"/>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28" name="Google Shape;528;p3"/>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0BFB7"/>
              </a:buClr>
              <a:buSzPts val="2400"/>
              <a:buNone/>
              <a:defRPr>
                <a:solidFill>
                  <a:srgbClr val="80BFB7"/>
                </a:solidFill>
              </a:defRPr>
            </a:lvl1pPr>
            <a:lvl2pPr lvl="1" rtl="0">
              <a:spcBef>
                <a:spcPts val="0"/>
              </a:spcBef>
              <a:spcAft>
                <a:spcPts val="0"/>
              </a:spcAft>
              <a:buClr>
                <a:srgbClr val="80BFB7"/>
              </a:buClr>
              <a:buSzPts val="3000"/>
              <a:buNone/>
              <a:defRPr sz="3000">
                <a:solidFill>
                  <a:srgbClr val="80BFB7"/>
                </a:solidFill>
              </a:defRPr>
            </a:lvl2pPr>
            <a:lvl3pPr lvl="2" rtl="0">
              <a:spcBef>
                <a:spcPts val="0"/>
              </a:spcBef>
              <a:spcAft>
                <a:spcPts val="0"/>
              </a:spcAft>
              <a:buClr>
                <a:srgbClr val="80BFB7"/>
              </a:buClr>
              <a:buSzPts val="3000"/>
              <a:buNone/>
              <a:defRPr sz="3000">
                <a:solidFill>
                  <a:srgbClr val="80BFB7"/>
                </a:solidFill>
              </a:defRPr>
            </a:lvl3pPr>
            <a:lvl4pPr lvl="3" rtl="0">
              <a:spcBef>
                <a:spcPts val="0"/>
              </a:spcBef>
              <a:spcAft>
                <a:spcPts val="0"/>
              </a:spcAft>
              <a:buClr>
                <a:srgbClr val="80BFB7"/>
              </a:buClr>
              <a:buSzPts val="3000"/>
              <a:buNone/>
              <a:defRPr sz="3000">
                <a:solidFill>
                  <a:srgbClr val="80BFB7"/>
                </a:solidFill>
              </a:defRPr>
            </a:lvl4pPr>
            <a:lvl5pPr lvl="4" rtl="0">
              <a:spcBef>
                <a:spcPts val="0"/>
              </a:spcBef>
              <a:spcAft>
                <a:spcPts val="0"/>
              </a:spcAft>
              <a:buClr>
                <a:srgbClr val="80BFB7"/>
              </a:buClr>
              <a:buSzPts val="3000"/>
              <a:buNone/>
              <a:defRPr sz="3000">
                <a:solidFill>
                  <a:srgbClr val="80BFB7"/>
                </a:solidFill>
              </a:defRPr>
            </a:lvl5pPr>
            <a:lvl6pPr lvl="5" rtl="0">
              <a:spcBef>
                <a:spcPts val="0"/>
              </a:spcBef>
              <a:spcAft>
                <a:spcPts val="0"/>
              </a:spcAft>
              <a:buClr>
                <a:srgbClr val="80BFB7"/>
              </a:buClr>
              <a:buSzPts val="3000"/>
              <a:buNone/>
              <a:defRPr sz="3000">
                <a:solidFill>
                  <a:srgbClr val="80BFB7"/>
                </a:solidFill>
              </a:defRPr>
            </a:lvl6pPr>
            <a:lvl7pPr lvl="6" rtl="0">
              <a:spcBef>
                <a:spcPts val="0"/>
              </a:spcBef>
              <a:spcAft>
                <a:spcPts val="0"/>
              </a:spcAft>
              <a:buClr>
                <a:srgbClr val="80BFB7"/>
              </a:buClr>
              <a:buSzPts val="3000"/>
              <a:buNone/>
              <a:defRPr sz="3000">
                <a:solidFill>
                  <a:srgbClr val="80BFB7"/>
                </a:solidFill>
              </a:defRPr>
            </a:lvl7pPr>
            <a:lvl8pPr lvl="7" rtl="0">
              <a:spcBef>
                <a:spcPts val="0"/>
              </a:spcBef>
              <a:spcAft>
                <a:spcPts val="0"/>
              </a:spcAft>
              <a:buClr>
                <a:srgbClr val="80BFB7"/>
              </a:buClr>
              <a:buSzPts val="3000"/>
              <a:buNone/>
              <a:defRPr sz="3000">
                <a:solidFill>
                  <a:srgbClr val="80BFB7"/>
                </a:solidFill>
              </a:defRPr>
            </a:lvl8pPr>
            <a:lvl9pPr lvl="8" rtl="0">
              <a:spcBef>
                <a:spcPts val="0"/>
              </a:spcBef>
              <a:spcAft>
                <a:spcPts val="0"/>
              </a:spcAft>
              <a:buClr>
                <a:srgbClr val="80BFB7"/>
              </a:buClr>
              <a:buSzPts val="3000"/>
              <a:buNone/>
              <a:defRPr sz="3000">
                <a:solidFill>
                  <a:srgbClr val="80BFB7"/>
                </a:solidFill>
              </a:defRPr>
            </a:lvl9pPr>
          </a:lstStyle>
          <a:p/>
        </p:txBody>
      </p:sp>
      <p:grpSp>
        <p:nvGrpSpPr>
          <p:cNvPr id="529" name="Google Shape;529;p3"/>
          <p:cNvGrpSpPr/>
          <p:nvPr/>
        </p:nvGrpSpPr>
        <p:grpSpPr>
          <a:xfrm rot="10800000">
            <a:off x="8705367" y="28698"/>
            <a:ext cx="410132" cy="5086302"/>
            <a:chOff x="836200" y="238125"/>
            <a:chExt cx="422425" cy="5238750"/>
          </a:xfrm>
        </p:grpSpPr>
        <p:sp>
          <p:nvSpPr>
            <p:cNvPr id="530" name="Google Shape;530;p3"/>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3"/>
          <p:cNvGrpSpPr/>
          <p:nvPr/>
        </p:nvGrpSpPr>
        <p:grpSpPr>
          <a:xfrm rot="10800000">
            <a:off x="6659535" y="28698"/>
            <a:ext cx="2309844" cy="5086302"/>
            <a:chOff x="986700" y="238125"/>
            <a:chExt cx="2379075" cy="5238750"/>
          </a:xfrm>
        </p:grpSpPr>
        <p:sp>
          <p:nvSpPr>
            <p:cNvPr id="611" name="Google Shape;611;p3"/>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3"/>
          <p:cNvGrpSpPr/>
          <p:nvPr/>
        </p:nvGrpSpPr>
        <p:grpSpPr>
          <a:xfrm rot="10800000">
            <a:off x="6367294" y="28698"/>
            <a:ext cx="2017554" cy="5086302"/>
            <a:chOff x="1588750" y="238125"/>
            <a:chExt cx="2078025" cy="5238750"/>
          </a:xfrm>
        </p:grpSpPr>
        <p:sp>
          <p:nvSpPr>
            <p:cNvPr id="731" name="Google Shape;731;p3"/>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3"/>
          <p:cNvGrpSpPr/>
          <p:nvPr/>
        </p:nvGrpSpPr>
        <p:grpSpPr>
          <a:xfrm rot="10800000">
            <a:off x="6367294" y="28698"/>
            <a:ext cx="2309820" cy="5086302"/>
            <a:chOff x="1287725" y="238125"/>
            <a:chExt cx="2379050" cy="5238750"/>
          </a:xfrm>
        </p:grpSpPr>
        <p:sp>
          <p:nvSpPr>
            <p:cNvPr id="941" name="Google Shape;941;p3"/>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868" name="Shape 3868"/>
        <p:cNvGrpSpPr/>
        <p:nvPr/>
      </p:nvGrpSpPr>
      <p:grpSpPr>
        <a:xfrm>
          <a:off x="0" y="0"/>
          <a:ext cx="0" cy="0"/>
          <a:chOff x="0" y="0"/>
          <a:chExt cx="0" cy="0"/>
        </a:xfrm>
      </p:grpSpPr>
      <p:sp>
        <p:nvSpPr>
          <p:cNvPr id="3869" name="Google Shape;3869;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3870" name="Google Shape;3870;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3871" name="Shape 3871"/>
        <p:cNvGrpSpPr/>
        <p:nvPr/>
      </p:nvGrpSpPr>
      <p:grpSpPr>
        <a:xfrm>
          <a:off x="0" y="0"/>
          <a:ext cx="0" cy="0"/>
          <a:chOff x="0" y="0"/>
          <a:chExt cx="0" cy="0"/>
        </a:xfrm>
      </p:grpSpPr>
      <p:sp>
        <p:nvSpPr>
          <p:cNvPr id="3872" name="Google Shape;3872;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873" name="Google Shape;3873;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3874" name="Google Shape;3874;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875" name="Shape 3875"/>
        <p:cNvGrpSpPr/>
        <p:nvPr/>
      </p:nvGrpSpPr>
      <p:grpSpPr>
        <a:xfrm>
          <a:off x="0" y="0"/>
          <a:ext cx="0" cy="0"/>
          <a:chOff x="0" y="0"/>
          <a:chExt cx="0" cy="0"/>
        </a:xfrm>
      </p:grpSpPr>
      <p:sp>
        <p:nvSpPr>
          <p:cNvPr id="3876" name="Google Shape;387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bg>
      <p:bgPr>
        <a:solidFill>
          <a:srgbClr val="0B87A1"/>
        </a:solidFill>
      </p:bgPr>
    </p:bg>
    <p:spTree>
      <p:nvGrpSpPr>
        <p:cNvPr id="1044" name="Shape 1044"/>
        <p:cNvGrpSpPr/>
        <p:nvPr/>
      </p:nvGrpSpPr>
      <p:grpSpPr>
        <a:xfrm>
          <a:off x="0" y="0"/>
          <a:ext cx="0" cy="0"/>
          <a:chOff x="0" y="0"/>
          <a:chExt cx="0" cy="0"/>
        </a:xfrm>
      </p:grpSpPr>
      <p:sp>
        <p:nvSpPr>
          <p:cNvPr id="1045" name="Google Shape;1045;p4"/>
          <p:cNvSpPr txBox="1"/>
          <p:nvPr>
            <p:ph idx="1" type="body"/>
          </p:nvPr>
        </p:nvSpPr>
        <p:spPr>
          <a:xfrm>
            <a:off x="1278575" y="739550"/>
            <a:ext cx="4281000" cy="36924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Clr>
                <a:srgbClr val="FFFFFF"/>
              </a:buClr>
              <a:buSzPts val="3000"/>
              <a:buChar char="▪"/>
              <a:defRPr i="1" sz="3000">
                <a:solidFill>
                  <a:srgbClr val="FFFFFF"/>
                </a:solidFill>
              </a:defRPr>
            </a:lvl1pPr>
            <a:lvl2pPr indent="-419100" lvl="1" marL="914400" rtl="0">
              <a:spcBef>
                <a:spcPts val="0"/>
              </a:spcBef>
              <a:spcAft>
                <a:spcPts val="0"/>
              </a:spcAft>
              <a:buClr>
                <a:srgbClr val="FFFFFF"/>
              </a:buClr>
              <a:buSzPts val="3000"/>
              <a:buChar char="▫"/>
              <a:defRPr i="1" sz="3000">
                <a:solidFill>
                  <a:srgbClr val="FFFFFF"/>
                </a:solidFill>
              </a:defRPr>
            </a:lvl2pPr>
            <a:lvl3pPr indent="-419100" lvl="2" marL="1371600" rtl="0">
              <a:spcBef>
                <a:spcPts val="0"/>
              </a:spcBef>
              <a:spcAft>
                <a:spcPts val="0"/>
              </a:spcAft>
              <a:buClr>
                <a:srgbClr val="FFFFFF"/>
              </a:buClr>
              <a:buSzPts val="3000"/>
              <a:buChar char="▫"/>
              <a:defRPr i="1" sz="3000">
                <a:solidFill>
                  <a:srgbClr val="FFFFFF"/>
                </a:solidFill>
              </a:defRPr>
            </a:lvl3pPr>
            <a:lvl4pPr indent="-419100" lvl="3" marL="1828800" rtl="0">
              <a:spcBef>
                <a:spcPts val="0"/>
              </a:spcBef>
              <a:spcAft>
                <a:spcPts val="0"/>
              </a:spcAft>
              <a:buClr>
                <a:srgbClr val="FFFFFF"/>
              </a:buClr>
              <a:buSzPts val="3000"/>
              <a:buChar char="▫"/>
              <a:defRPr i="1" sz="3000">
                <a:solidFill>
                  <a:srgbClr val="FFFFFF"/>
                </a:solidFill>
              </a:defRPr>
            </a:lvl4pPr>
            <a:lvl5pPr indent="-419100" lvl="4" marL="2286000" rtl="0">
              <a:spcBef>
                <a:spcPts val="0"/>
              </a:spcBef>
              <a:spcAft>
                <a:spcPts val="0"/>
              </a:spcAft>
              <a:buClr>
                <a:srgbClr val="FFFFFF"/>
              </a:buClr>
              <a:buSzPts val="3000"/>
              <a:buChar char="▫"/>
              <a:defRPr i="1" sz="3000">
                <a:solidFill>
                  <a:srgbClr val="FFFFFF"/>
                </a:solidFill>
              </a:defRPr>
            </a:lvl5pPr>
            <a:lvl6pPr indent="-419100" lvl="5" marL="2743200" rtl="0">
              <a:spcBef>
                <a:spcPts val="0"/>
              </a:spcBef>
              <a:spcAft>
                <a:spcPts val="0"/>
              </a:spcAft>
              <a:buClr>
                <a:srgbClr val="FFFFFF"/>
              </a:buClr>
              <a:buSzPts val="3000"/>
              <a:buChar char="▫"/>
              <a:defRPr i="1" sz="3000">
                <a:solidFill>
                  <a:srgbClr val="FFFFFF"/>
                </a:solidFill>
              </a:defRPr>
            </a:lvl6pPr>
            <a:lvl7pPr indent="-419100" lvl="6" marL="3200400" rtl="0">
              <a:spcBef>
                <a:spcPts val="0"/>
              </a:spcBef>
              <a:spcAft>
                <a:spcPts val="0"/>
              </a:spcAft>
              <a:buClr>
                <a:srgbClr val="FFFFFF"/>
              </a:buClr>
              <a:buSzPts val="3000"/>
              <a:buChar char="●"/>
              <a:defRPr i="1" sz="3000">
                <a:solidFill>
                  <a:srgbClr val="FFFFFF"/>
                </a:solidFill>
              </a:defRPr>
            </a:lvl7pPr>
            <a:lvl8pPr indent="-419100" lvl="7" marL="3657600" rtl="0">
              <a:spcBef>
                <a:spcPts val="0"/>
              </a:spcBef>
              <a:spcAft>
                <a:spcPts val="0"/>
              </a:spcAft>
              <a:buClr>
                <a:srgbClr val="FFFFFF"/>
              </a:buClr>
              <a:buSzPts val="3000"/>
              <a:buChar char="○"/>
              <a:defRPr i="1" sz="3000">
                <a:solidFill>
                  <a:srgbClr val="FFFFFF"/>
                </a:solidFill>
              </a:defRPr>
            </a:lvl8pPr>
            <a:lvl9pPr indent="-419100" lvl="8" marL="4114800">
              <a:spcBef>
                <a:spcPts val="0"/>
              </a:spcBef>
              <a:spcAft>
                <a:spcPts val="0"/>
              </a:spcAft>
              <a:buClr>
                <a:srgbClr val="FFFFFF"/>
              </a:buClr>
              <a:buSzPts val="3000"/>
              <a:buChar char="■"/>
              <a:defRPr i="1" sz="3000">
                <a:solidFill>
                  <a:srgbClr val="FFFFFF"/>
                </a:solidFill>
              </a:defRPr>
            </a:lvl9pPr>
          </a:lstStyle>
          <a:p/>
        </p:txBody>
      </p:sp>
      <p:sp>
        <p:nvSpPr>
          <p:cNvPr id="1046" name="Google Shape;1046;p4"/>
          <p:cNvSpPr txBox="1"/>
          <p:nvPr/>
        </p:nvSpPr>
        <p:spPr>
          <a:xfrm>
            <a:off x="659925" y="414075"/>
            <a:ext cx="7524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D3EBD5"/>
                </a:solidFill>
                <a:latin typeface="Dosis"/>
                <a:ea typeface="Dosis"/>
                <a:cs typeface="Dosis"/>
                <a:sym typeface="Dosis"/>
              </a:rPr>
              <a:t>“</a:t>
            </a:r>
            <a:endParaRPr sz="12000">
              <a:solidFill>
                <a:srgbClr val="D3EBD5"/>
              </a:solidFill>
              <a:latin typeface="Dosis"/>
              <a:ea typeface="Dosis"/>
              <a:cs typeface="Dosis"/>
              <a:sym typeface="Dosis"/>
            </a:endParaRPr>
          </a:p>
        </p:txBody>
      </p:sp>
      <p:grpSp>
        <p:nvGrpSpPr>
          <p:cNvPr id="1047" name="Google Shape;1047;p4"/>
          <p:cNvGrpSpPr/>
          <p:nvPr/>
        </p:nvGrpSpPr>
        <p:grpSpPr>
          <a:xfrm rot="10800000">
            <a:off x="8705367" y="28698"/>
            <a:ext cx="410132" cy="5086302"/>
            <a:chOff x="836200" y="238125"/>
            <a:chExt cx="422425" cy="5238750"/>
          </a:xfrm>
        </p:grpSpPr>
        <p:sp>
          <p:nvSpPr>
            <p:cNvPr id="1048" name="Google Shape;1048;p4"/>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4"/>
          <p:cNvGrpSpPr/>
          <p:nvPr/>
        </p:nvGrpSpPr>
        <p:grpSpPr>
          <a:xfrm rot="10800000">
            <a:off x="6659535" y="28698"/>
            <a:ext cx="2309844" cy="5086302"/>
            <a:chOff x="986700" y="238125"/>
            <a:chExt cx="2379075" cy="5238750"/>
          </a:xfrm>
        </p:grpSpPr>
        <p:sp>
          <p:nvSpPr>
            <p:cNvPr id="1129" name="Google Shape;1129;p4"/>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4"/>
          <p:cNvGrpSpPr/>
          <p:nvPr/>
        </p:nvGrpSpPr>
        <p:grpSpPr>
          <a:xfrm rot="10800000">
            <a:off x="6367294" y="28698"/>
            <a:ext cx="2017554" cy="5086302"/>
            <a:chOff x="1588750" y="238125"/>
            <a:chExt cx="2078025" cy="5238750"/>
          </a:xfrm>
        </p:grpSpPr>
        <p:sp>
          <p:nvSpPr>
            <p:cNvPr id="1249" name="Google Shape;1249;p4"/>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4"/>
          <p:cNvGrpSpPr/>
          <p:nvPr/>
        </p:nvGrpSpPr>
        <p:grpSpPr>
          <a:xfrm rot="10800000">
            <a:off x="6367294" y="28698"/>
            <a:ext cx="2309820" cy="5086302"/>
            <a:chOff x="1287725" y="238125"/>
            <a:chExt cx="2379050" cy="5238750"/>
          </a:xfrm>
        </p:grpSpPr>
        <p:sp>
          <p:nvSpPr>
            <p:cNvPr id="1459" name="Google Shape;1459;p4"/>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2" name="Google Shape;1562;p4"/>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563" name="Shape 1563"/>
        <p:cNvGrpSpPr/>
        <p:nvPr/>
      </p:nvGrpSpPr>
      <p:grpSpPr>
        <a:xfrm>
          <a:off x="0" y="0"/>
          <a:ext cx="0" cy="0"/>
          <a:chOff x="0" y="0"/>
          <a:chExt cx="0" cy="0"/>
        </a:xfrm>
      </p:grpSpPr>
      <p:sp>
        <p:nvSpPr>
          <p:cNvPr id="1564" name="Google Shape;1564;p5"/>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65" name="Google Shape;1565;p5"/>
          <p:cNvSpPr txBox="1"/>
          <p:nvPr>
            <p:ph idx="1" type="body"/>
          </p:nvPr>
        </p:nvSpPr>
        <p:spPr>
          <a:xfrm>
            <a:off x="718300" y="1733550"/>
            <a:ext cx="6761100" cy="29805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0" name="Google Shape;1840;p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841" name="Shape 1841"/>
        <p:cNvGrpSpPr/>
        <p:nvPr/>
      </p:nvGrpSpPr>
      <p:grpSpPr>
        <a:xfrm>
          <a:off x="0" y="0"/>
          <a:ext cx="0" cy="0"/>
          <a:chOff x="0" y="0"/>
          <a:chExt cx="0" cy="0"/>
        </a:xfrm>
      </p:grpSpPr>
      <p:sp>
        <p:nvSpPr>
          <p:cNvPr id="1842" name="Google Shape;1842;p6"/>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43" name="Google Shape;1843;p6"/>
          <p:cNvSpPr txBox="1"/>
          <p:nvPr>
            <p:ph idx="1" type="body"/>
          </p:nvPr>
        </p:nvSpPr>
        <p:spPr>
          <a:xfrm>
            <a:off x="718300" y="1762650"/>
            <a:ext cx="3242400" cy="3087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844" name="Google Shape;1844;p6"/>
          <p:cNvSpPr txBox="1"/>
          <p:nvPr>
            <p:ph idx="2" type="body"/>
          </p:nvPr>
        </p:nvSpPr>
        <p:spPr>
          <a:xfrm>
            <a:off x="4156071" y="1762650"/>
            <a:ext cx="3242400" cy="3087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grpSp>
        <p:nvGrpSpPr>
          <p:cNvPr id="1845" name="Google Shape;1845;p6"/>
          <p:cNvGrpSpPr/>
          <p:nvPr/>
        </p:nvGrpSpPr>
        <p:grpSpPr>
          <a:xfrm rot="10800000">
            <a:off x="8851487" y="28707"/>
            <a:ext cx="264012" cy="5086302"/>
            <a:chOff x="5307800" y="238125"/>
            <a:chExt cx="271925" cy="5238750"/>
          </a:xfrm>
        </p:grpSpPr>
        <p:sp>
          <p:nvSpPr>
            <p:cNvPr id="1846" name="Google Shape;1846;p6"/>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3" name="Google Shape;1903;p6"/>
          <p:cNvGrpSpPr/>
          <p:nvPr/>
        </p:nvGrpSpPr>
        <p:grpSpPr>
          <a:xfrm rot="10800000">
            <a:off x="7828571" y="28707"/>
            <a:ext cx="1140783" cy="5086302"/>
            <a:chOff x="5458325" y="238125"/>
            <a:chExt cx="1174975" cy="5238750"/>
          </a:xfrm>
        </p:grpSpPr>
        <p:sp>
          <p:nvSpPr>
            <p:cNvPr id="1904" name="Google Shape;1904;p6"/>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6" name="Google Shape;1966;p6"/>
          <p:cNvGrpSpPr/>
          <p:nvPr/>
        </p:nvGrpSpPr>
        <p:grpSpPr>
          <a:xfrm rot="10800000">
            <a:off x="7682451" y="28707"/>
            <a:ext cx="994639" cy="4940182"/>
            <a:chOff x="5759350" y="388625"/>
            <a:chExt cx="1024450" cy="5088250"/>
          </a:xfrm>
        </p:grpSpPr>
        <p:sp>
          <p:nvSpPr>
            <p:cNvPr id="1967" name="Google Shape;1967;p6"/>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8" name="Google Shape;2068;p6"/>
          <p:cNvGrpSpPr/>
          <p:nvPr/>
        </p:nvGrpSpPr>
        <p:grpSpPr>
          <a:xfrm rot="10800000">
            <a:off x="7682451" y="28707"/>
            <a:ext cx="1140783" cy="5086302"/>
            <a:chOff x="5608825" y="238125"/>
            <a:chExt cx="1174975" cy="5238750"/>
          </a:xfrm>
        </p:grpSpPr>
        <p:sp>
          <p:nvSpPr>
            <p:cNvPr id="2069" name="Google Shape;2069;p6"/>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9" name="Google Shape;2119;p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2120" name="Shape 2120"/>
        <p:cNvGrpSpPr/>
        <p:nvPr/>
      </p:nvGrpSpPr>
      <p:grpSpPr>
        <a:xfrm>
          <a:off x="0" y="0"/>
          <a:ext cx="0" cy="0"/>
          <a:chOff x="0" y="0"/>
          <a:chExt cx="0" cy="0"/>
        </a:xfrm>
      </p:grpSpPr>
      <p:sp>
        <p:nvSpPr>
          <p:cNvPr id="2121" name="Google Shape;2121;p7"/>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122" name="Google Shape;2122;p7"/>
          <p:cNvSpPr txBox="1"/>
          <p:nvPr>
            <p:ph idx="1" type="body"/>
          </p:nvPr>
        </p:nvSpPr>
        <p:spPr>
          <a:xfrm>
            <a:off x="718300" y="1755475"/>
            <a:ext cx="2179200" cy="30942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123" name="Google Shape;2123;p7"/>
          <p:cNvSpPr txBox="1"/>
          <p:nvPr>
            <p:ph idx="2" type="body"/>
          </p:nvPr>
        </p:nvSpPr>
        <p:spPr>
          <a:xfrm>
            <a:off x="3009263" y="1755475"/>
            <a:ext cx="2179200" cy="30942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124" name="Google Shape;2124;p7"/>
          <p:cNvSpPr txBox="1"/>
          <p:nvPr>
            <p:ph idx="3" type="body"/>
          </p:nvPr>
        </p:nvSpPr>
        <p:spPr>
          <a:xfrm>
            <a:off x="5300226" y="1755475"/>
            <a:ext cx="2179200" cy="30942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grpSp>
        <p:nvGrpSpPr>
          <p:cNvPr id="2125" name="Google Shape;2125;p7"/>
          <p:cNvGrpSpPr/>
          <p:nvPr/>
        </p:nvGrpSpPr>
        <p:grpSpPr>
          <a:xfrm rot="10800000">
            <a:off x="8851487" y="28707"/>
            <a:ext cx="264012" cy="5086302"/>
            <a:chOff x="5307800" y="238125"/>
            <a:chExt cx="271925" cy="5238750"/>
          </a:xfrm>
        </p:grpSpPr>
        <p:sp>
          <p:nvSpPr>
            <p:cNvPr id="2126" name="Google Shape;2126;p7"/>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3" name="Google Shape;2183;p7"/>
          <p:cNvGrpSpPr/>
          <p:nvPr/>
        </p:nvGrpSpPr>
        <p:grpSpPr>
          <a:xfrm rot="10800000">
            <a:off x="7828571" y="28707"/>
            <a:ext cx="1140783" cy="5086302"/>
            <a:chOff x="5458325" y="238125"/>
            <a:chExt cx="1174975" cy="5238750"/>
          </a:xfrm>
        </p:grpSpPr>
        <p:sp>
          <p:nvSpPr>
            <p:cNvPr id="2184" name="Google Shape;2184;p7"/>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7"/>
          <p:cNvGrpSpPr/>
          <p:nvPr/>
        </p:nvGrpSpPr>
        <p:grpSpPr>
          <a:xfrm rot="10800000">
            <a:off x="7682451" y="28707"/>
            <a:ext cx="994639" cy="4940182"/>
            <a:chOff x="5759350" y="388625"/>
            <a:chExt cx="1024450" cy="5088250"/>
          </a:xfrm>
        </p:grpSpPr>
        <p:sp>
          <p:nvSpPr>
            <p:cNvPr id="2247" name="Google Shape;2247;p7"/>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8" name="Google Shape;2348;p7"/>
          <p:cNvGrpSpPr/>
          <p:nvPr/>
        </p:nvGrpSpPr>
        <p:grpSpPr>
          <a:xfrm rot="10800000">
            <a:off x="7682451" y="28707"/>
            <a:ext cx="1140783" cy="5086302"/>
            <a:chOff x="5608825" y="238125"/>
            <a:chExt cx="1174975" cy="5238750"/>
          </a:xfrm>
        </p:grpSpPr>
        <p:sp>
          <p:nvSpPr>
            <p:cNvPr id="2349" name="Google Shape;2349;p7"/>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9" name="Google Shape;2399;p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400" name="Shape 2400"/>
        <p:cNvGrpSpPr/>
        <p:nvPr/>
      </p:nvGrpSpPr>
      <p:grpSpPr>
        <a:xfrm>
          <a:off x="0" y="0"/>
          <a:ext cx="0" cy="0"/>
          <a:chOff x="0" y="0"/>
          <a:chExt cx="0" cy="0"/>
        </a:xfrm>
      </p:grpSpPr>
      <p:sp>
        <p:nvSpPr>
          <p:cNvPr id="2401" name="Google Shape;2401;p8"/>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grpSp>
        <p:nvGrpSpPr>
          <p:cNvPr id="2402" name="Google Shape;2402;p8"/>
          <p:cNvGrpSpPr/>
          <p:nvPr/>
        </p:nvGrpSpPr>
        <p:grpSpPr>
          <a:xfrm rot="10800000">
            <a:off x="8851487" y="28707"/>
            <a:ext cx="264012" cy="5086302"/>
            <a:chOff x="5307800" y="238125"/>
            <a:chExt cx="271925" cy="5238750"/>
          </a:xfrm>
        </p:grpSpPr>
        <p:sp>
          <p:nvSpPr>
            <p:cNvPr id="2403" name="Google Shape;2403;p8"/>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0" name="Google Shape;2460;p8"/>
          <p:cNvGrpSpPr/>
          <p:nvPr/>
        </p:nvGrpSpPr>
        <p:grpSpPr>
          <a:xfrm rot="10800000">
            <a:off x="7828571" y="28707"/>
            <a:ext cx="1140783" cy="5086302"/>
            <a:chOff x="5458325" y="238125"/>
            <a:chExt cx="1174975" cy="5238750"/>
          </a:xfrm>
        </p:grpSpPr>
        <p:sp>
          <p:nvSpPr>
            <p:cNvPr id="2461" name="Google Shape;2461;p8"/>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3" name="Google Shape;2523;p8"/>
          <p:cNvGrpSpPr/>
          <p:nvPr/>
        </p:nvGrpSpPr>
        <p:grpSpPr>
          <a:xfrm rot="10800000">
            <a:off x="7682451" y="28707"/>
            <a:ext cx="994639" cy="4940182"/>
            <a:chOff x="5759350" y="388625"/>
            <a:chExt cx="1024450" cy="5088250"/>
          </a:xfrm>
        </p:grpSpPr>
        <p:sp>
          <p:nvSpPr>
            <p:cNvPr id="2524" name="Google Shape;2524;p8"/>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5" name="Google Shape;2625;p8"/>
          <p:cNvGrpSpPr/>
          <p:nvPr/>
        </p:nvGrpSpPr>
        <p:grpSpPr>
          <a:xfrm rot="10800000">
            <a:off x="7682451" y="28707"/>
            <a:ext cx="1140783" cy="5086302"/>
            <a:chOff x="5608825" y="238125"/>
            <a:chExt cx="1174975" cy="5238750"/>
          </a:xfrm>
        </p:grpSpPr>
        <p:sp>
          <p:nvSpPr>
            <p:cNvPr id="2626" name="Google Shape;2626;p8"/>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6" name="Google Shape;2676;p8"/>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677" name="Shape 2677"/>
        <p:cNvGrpSpPr/>
        <p:nvPr/>
      </p:nvGrpSpPr>
      <p:grpSpPr>
        <a:xfrm>
          <a:off x="0" y="0"/>
          <a:ext cx="0" cy="0"/>
          <a:chOff x="0" y="0"/>
          <a:chExt cx="0" cy="0"/>
        </a:xfrm>
      </p:grpSpPr>
      <p:sp>
        <p:nvSpPr>
          <p:cNvPr id="2678" name="Google Shape;2678;p9"/>
          <p:cNvSpPr txBox="1"/>
          <p:nvPr>
            <p:ph idx="1" type="body"/>
          </p:nvPr>
        </p:nvSpPr>
        <p:spPr>
          <a:xfrm>
            <a:off x="624925" y="4177700"/>
            <a:ext cx="6759300" cy="519600"/>
          </a:xfrm>
          <a:prstGeom prst="rect">
            <a:avLst/>
          </a:prstGeom>
        </p:spPr>
        <p:txBody>
          <a:bodyPr anchorCtr="0" anchor="t" bIns="91425" lIns="91425" spcFirstLastPara="1" rIns="91425" wrap="square" tIns="91425">
            <a:noAutofit/>
          </a:bodyPr>
          <a:lstStyle>
            <a:lvl1pPr indent="-228600" lvl="0" marL="457200">
              <a:spcBef>
                <a:spcPts val="360"/>
              </a:spcBef>
              <a:spcAft>
                <a:spcPts val="0"/>
              </a:spcAft>
              <a:buSzPts val="1800"/>
              <a:buNone/>
              <a:defRPr sz="1800"/>
            </a:lvl1pPr>
          </a:lstStyle>
          <a:p/>
        </p:txBody>
      </p:sp>
      <p:grpSp>
        <p:nvGrpSpPr>
          <p:cNvPr id="2679" name="Google Shape;2679;p9"/>
          <p:cNvGrpSpPr/>
          <p:nvPr/>
        </p:nvGrpSpPr>
        <p:grpSpPr>
          <a:xfrm rot="10800000">
            <a:off x="8851487" y="28707"/>
            <a:ext cx="264012" cy="5086302"/>
            <a:chOff x="5307800" y="238125"/>
            <a:chExt cx="271925" cy="5238750"/>
          </a:xfrm>
        </p:grpSpPr>
        <p:sp>
          <p:nvSpPr>
            <p:cNvPr id="2680" name="Google Shape;2680;p9"/>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9"/>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9"/>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9"/>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9"/>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9"/>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9"/>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9"/>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9"/>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9"/>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9"/>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9"/>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9"/>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9"/>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9"/>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9"/>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9"/>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9"/>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9"/>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9"/>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9"/>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9"/>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9"/>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9"/>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9"/>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9"/>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9"/>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9"/>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9"/>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9"/>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9"/>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9"/>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9"/>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9"/>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9"/>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9"/>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9"/>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9"/>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9"/>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9"/>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9"/>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9"/>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9"/>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9"/>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9"/>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9"/>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9"/>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9"/>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9"/>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9"/>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9"/>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9"/>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9"/>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9"/>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9"/>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9"/>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9"/>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7" name="Google Shape;2737;p9"/>
          <p:cNvGrpSpPr/>
          <p:nvPr/>
        </p:nvGrpSpPr>
        <p:grpSpPr>
          <a:xfrm rot="10800000">
            <a:off x="7828571" y="28707"/>
            <a:ext cx="1140783" cy="5086302"/>
            <a:chOff x="5458325" y="238125"/>
            <a:chExt cx="1174975" cy="5238750"/>
          </a:xfrm>
        </p:grpSpPr>
        <p:sp>
          <p:nvSpPr>
            <p:cNvPr id="2738" name="Google Shape;2738;p9"/>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9"/>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9"/>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9"/>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9"/>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9"/>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9"/>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9"/>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9"/>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9"/>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9"/>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9"/>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9"/>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9"/>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9"/>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9"/>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9"/>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9"/>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9"/>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9"/>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9"/>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9"/>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9"/>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9"/>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9"/>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9"/>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9"/>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9"/>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9"/>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9"/>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9"/>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9"/>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9"/>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9"/>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9"/>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9"/>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9"/>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9"/>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9"/>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9"/>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9"/>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9"/>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9"/>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9"/>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9"/>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9"/>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9"/>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9"/>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9"/>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9"/>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9"/>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9"/>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9"/>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9"/>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9"/>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9"/>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9"/>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9"/>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9"/>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9"/>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9"/>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9"/>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0" name="Google Shape;2800;p9"/>
          <p:cNvGrpSpPr/>
          <p:nvPr/>
        </p:nvGrpSpPr>
        <p:grpSpPr>
          <a:xfrm rot="10800000">
            <a:off x="7682451" y="28707"/>
            <a:ext cx="994639" cy="4940182"/>
            <a:chOff x="5759350" y="388625"/>
            <a:chExt cx="1024450" cy="5088250"/>
          </a:xfrm>
        </p:grpSpPr>
        <p:sp>
          <p:nvSpPr>
            <p:cNvPr id="2801" name="Google Shape;2801;p9"/>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9"/>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9"/>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9"/>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9"/>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9"/>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9"/>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9"/>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9"/>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9"/>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9"/>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9"/>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9"/>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9"/>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9"/>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9"/>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9"/>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9"/>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9"/>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9"/>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9"/>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9"/>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9"/>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9"/>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9"/>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9"/>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9"/>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9"/>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9"/>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9"/>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9"/>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9"/>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9"/>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9"/>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9"/>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9"/>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9"/>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9"/>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9"/>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9"/>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9"/>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9"/>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9"/>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9"/>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9"/>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9"/>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9"/>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9"/>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9"/>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9"/>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9"/>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9"/>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9"/>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9"/>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9"/>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9"/>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9"/>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9"/>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9"/>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9"/>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9"/>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9"/>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9"/>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9"/>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9"/>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9"/>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9"/>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9"/>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9"/>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9"/>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9"/>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9"/>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9"/>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9"/>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9"/>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9"/>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9"/>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9"/>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9"/>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9"/>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9"/>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9"/>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9"/>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9"/>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9"/>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9"/>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9"/>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9"/>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9"/>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9"/>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9"/>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9"/>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9"/>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9"/>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9"/>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9"/>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9"/>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9"/>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9"/>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9"/>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9"/>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2" name="Google Shape;2902;p9"/>
          <p:cNvGrpSpPr/>
          <p:nvPr/>
        </p:nvGrpSpPr>
        <p:grpSpPr>
          <a:xfrm rot="10800000">
            <a:off x="7682451" y="28707"/>
            <a:ext cx="1140783" cy="5086302"/>
            <a:chOff x="5608825" y="238125"/>
            <a:chExt cx="1174975" cy="5238750"/>
          </a:xfrm>
        </p:grpSpPr>
        <p:sp>
          <p:nvSpPr>
            <p:cNvPr id="2903" name="Google Shape;2903;p9"/>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9"/>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9"/>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9"/>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9"/>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9"/>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9"/>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9"/>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9"/>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9"/>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9"/>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9"/>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9"/>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9"/>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9"/>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9"/>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9"/>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9"/>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9"/>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9"/>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9"/>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9"/>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9"/>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9"/>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9"/>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9"/>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9"/>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9"/>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9"/>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9"/>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9"/>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9"/>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9"/>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9"/>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9"/>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9"/>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9"/>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9"/>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9"/>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9"/>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9"/>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9"/>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9"/>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9"/>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9"/>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9"/>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9"/>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9"/>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9"/>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9"/>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3" name="Google Shape;2953;p9"/>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54" name="Shape 2954"/>
        <p:cNvGrpSpPr/>
        <p:nvPr/>
      </p:nvGrpSpPr>
      <p:grpSpPr>
        <a:xfrm>
          <a:off x="0" y="0"/>
          <a:ext cx="0" cy="0"/>
          <a:chOff x="0" y="0"/>
          <a:chExt cx="0" cy="0"/>
        </a:xfrm>
      </p:grpSpPr>
      <p:grpSp>
        <p:nvGrpSpPr>
          <p:cNvPr id="2955" name="Google Shape;2955;p10"/>
          <p:cNvGrpSpPr/>
          <p:nvPr/>
        </p:nvGrpSpPr>
        <p:grpSpPr>
          <a:xfrm rot="10800000">
            <a:off x="8851487" y="28707"/>
            <a:ext cx="264012" cy="5086302"/>
            <a:chOff x="5307800" y="238125"/>
            <a:chExt cx="271925" cy="5238750"/>
          </a:xfrm>
        </p:grpSpPr>
        <p:sp>
          <p:nvSpPr>
            <p:cNvPr id="2956" name="Google Shape;2956;p10"/>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0"/>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0"/>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0"/>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0"/>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0"/>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0"/>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0"/>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0"/>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0"/>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0"/>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0"/>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0"/>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0"/>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0"/>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0"/>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0"/>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0"/>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0"/>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0"/>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0"/>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0"/>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0"/>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0"/>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0"/>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0"/>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0"/>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0"/>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0"/>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0"/>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0"/>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0"/>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0"/>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0"/>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0"/>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0"/>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0"/>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0"/>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0"/>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0"/>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0"/>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0"/>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0"/>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0"/>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0"/>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0"/>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0"/>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0"/>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0"/>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0"/>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0"/>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0"/>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0"/>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0"/>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0"/>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0"/>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0"/>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3" name="Google Shape;3013;p10"/>
          <p:cNvGrpSpPr/>
          <p:nvPr/>
        </p:nvGrpSpPr>
        <p:grpSpPr>
          <a:xfrm rot="10800000">
            <a:off x="7828571" y="28707"/>
            <a:ext cx="1140783" cy="5086302"/>
            <a:chOff x="5458325" y="238125"/>
            <a:chExt cx="1174975" cy="5238750"/>
          </a:xfrm>
        </p:grpSpPr>
        <p:sp>
          <p:nvSpPr>
            <p:cNvPr id="3014" name="Google Shape;3014;p10"/>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0"/>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0"/>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0"/>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0"/>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0"/>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0"/>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0"/>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0"/>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0"/>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0"/>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0"/>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0"/>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0"/>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0"/>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0"/>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0"/>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0"/>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0"/>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0"/>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0"/>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0"/>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0"/>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0"/>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0"/>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0"/>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0"/>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0"/>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0"/>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0"/>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0"/>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0"/>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0"/>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0"/>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0"/>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0"/>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0"/>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0"/>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0"/>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0"/>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0"/>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0"/>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0"/>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0"/>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0"/>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0"/>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0"/>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0"/>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0"/>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0"/>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0"/>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0"/>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0"/>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0"/>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0"/>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0"/>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0"/>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0"/>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0"/>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0"/>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0"/>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0"/>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6" name="Google Shape;3076;p10"/>
          <p:cNvGrpSpPr/>
          <p:nvPr/>
        </p:nvGrpSpPr>
        <p:grpSpPr>
          <a:xfrm rot="10800000">
            <a:off x="7682451" y="28707"/>
            <a:ext cx="994639" cy="4940182"/>
            <a:chOff x="5759350" y="388625"/>
            <a:chExt cx="1024450" cy="5088250"/>
          </a:xfrm>
        </p:grpSpPr>
        <p:sp>
          <p:nvSpPr>
            <p:cNvPr id="3077" name="Google Shape;3077;p10"/>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0"/>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0"/>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0"/>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0"/>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0"/>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0"/>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0"/>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0"/>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0"/>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0"/>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0"/>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0"/>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0"/>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0"/>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0"/>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0"/>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0"/>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0"/>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0"/>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0"/>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0"/>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0"/>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0"/>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0"/>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0"/>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0"/>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0"/>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0"/>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0"/>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0"/>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0"/>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0"/>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0"/>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0"/>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0"/>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0"/>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0"/>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0"/>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0"/>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0"/>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0"/>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0"/>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0"/>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0"/>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0"/>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0"/>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0"/>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0"/>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0"/>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0"/>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0"/>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0"/>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0"/>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0"/>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0"/>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0"/>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0"/>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0"/>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0"/>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0"/>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0"/>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0"/>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0"/>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0"/>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0"/>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0"/>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0"/>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0"/>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0"/>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0"/>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0"/>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0"/>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0"/>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0"/>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0"/>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0"/>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0"/>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0"/>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0"/>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0"/>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0"/>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0"/>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0"/>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0"/>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0"/>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0"/>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0"/>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0"/>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0"/>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0"/>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0"/>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0"/>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0"/>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0"/>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0"/>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0"/>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0"/>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0"/>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0"/>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0"/>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8" name="Google Shape;3178;p10"/>
          <p:cNvGrpSpPr/>
          <p:nvPr/>
        </p:nvGrpSpPr>
        <p:grpSpPr>
          <a:xfrm rot="10800000">
            <a:off x="7682451" y="28707"/>
            <a:ext cx="1140783" cy="5086302"/>
            <a:chOff x="5608825" y="238125"/>
            <a:chExt cx="1174975" cy="5238750"/>
          </a:xfrm>
        </p:grpSpPr>
        <p:sp>
          <p:nvSpPr>
            <p:cNvPr id="3179" name="Google Shape;3179;p10"/>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0"/>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0"/>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0"/>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0"/>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0"/>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0"/>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0"/>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0"/>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0"/>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0"/>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0"/>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0"/>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0"/>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0"/>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0"/>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0"/>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0"/>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0"/>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0"/>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0"/>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0"/>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0"/>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0"/>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0"/>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0"/>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0"/>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0"/>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0"/>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0"/>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0"/>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0"/>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0"/>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0"/>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0"/>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0"/>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0"/>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0"/>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0"/>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0"/>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0"/>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0"/>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0"/>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0"/>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0"/>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0"/>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0"/>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0"/>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0"/>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0"/>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9" name="Google Shape;3229;p10"/>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8300" y="739375"/>
            <a:ext cx="67611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1pPr>
            <a:lvl2pPr lvl="1">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2pPr>
            <a:lvl3pPr lvl="2">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3pPr>
            <a:lvl4pPr lvl="3">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4pPr>
            <a:lvl5pPr lvl="4">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5pPr>
            <a:lvl6pPr lvl="5">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6pPr>
            <a:lvl7pPr lvl="6">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7pPr>
            <a:lvl8pPr lvl="7">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8pPr>
            <a:lvl9pPr lvl="8">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9pPr>
          </a:lstStyle>
          <a:p/>
        </p:txBody>
      </p:sp>
      <p:sp>
        <p:nvSpPr>
          <p:cNvPr id="7" name="Google Shape;7;p1"/>
          <p:cNvSpPr txBox="1"/>
          <p:nvPr>
            <p:ph idx="1" type="body"/>
          </p:nvPr>
        </p:nvSpPr>
        <p:spPr>
          <a:xfrm>
            <a:off x="718300" y="1733550"/>
            <a:ext cx="6761100" cy="29805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1pPr>
            <a:lvl2pPr indent="-381000" lvl="1" marL="9144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2pPr>
            <a:lvl3pPr indent="-381000" lvl="2" marL="13716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3pPr>
            <a:lvl4pPr indent="-381000" lvl="3" marL="18288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4pPr>
            <a:lvl5pPr indent="-381000" lvl="4" marL="2286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5pPr>
            <a:lvl6pPr indent="-381000" lvl="5" marL="27432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6pPr>
            <a:lvl7pPr indent="-381000" lvl="6" marL="32004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7pPr>
            <a:lvl8pPr indent="-381000" lvl="7" marL="36576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8pPr>
            <a:lvl9pPr indent="-381000" lvl="8" marL="41148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9pPr>
          </a:lstStyle>
          <a:p/>
        </p:txBody>
      </p:sp>
      <p:sp>
        <p:nvSpPr>
          <p:cNvPr id="8" name="Google Shape;8;p1"/>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lvl1pPr lvl="0">
              <a:buNone/>
              <a:defRPr sz="1200">
                <a:solidFill>
                  <a:srgbClr val="0B87A1"/>
                </a:solidFill>
                <a:latin typeface="Dosis ExtraLight"/>
                <a:ea typeface="Dosis ExtraLight"/>
                <a:cs typeface="Dosis ExtraLight"/>
                <a:sym typeface="Dosis ExtraLight"/>
              </a:defRPr>
            </a:lvl1pPr>
            <a:lvl2pPr lvl="1">
              <a:buNone/>
              <a:defRPr sz="1200">
                <a:solidFill>
                  <a:srgbClr val="0B87A1"/>
                </a:solidFill>
                <a:latin typeface="Dosis ExtraLight"/>
                <a:ea typeface="Dosis ExtraLight"/>
                <a:cs typeface="Dosis ExtraLight"/>
                <a:sym typeface="Dosis ExtraLight"/>
              </a:defRPr>
            </a:lvl2pPr>
            <a:lvl3pPr lvl="2">
              <a:buNone/>
              <a:defRPr sz="1200">
                <a:solidFill>
                  <a:srgbClr val="0B87A1"/>
                </a:solidFill>
                <a:latin typeface="Dosis ExtraLight"/>
                <a:ea typeface="Dosis ExtraLight"/>
                <a:cs typeface="Dosis ExtraLight"/>
                <a:sym typeface="Dosis ExtraLight"/>
              </a:defRPr>
            </a:lvl3pPr>
            <a:lvl4pPr lvl="3">
              <a:buNone/>
              <a:defRPr sz="1200">
                <a:solidFill>
                  <a:srgbClr val="0B87A1"/>
                </a:solidFill>
                <a:latin typeface="Dosis ExtraLight"/>
                <a:ea typeface="Dosis ExtraLight"/>
                <a:cs typeface="Dosis ExtraLight"/>
                <a:sym typeface="Dosis ExtraLight"/>
              </a:defRPr>
            </a:lvl4pPr>
            <a:lvl5pPr lvl="4">
              <a:buNone/>
              <a:defRPr sz="1200">
                <a:solidFill>
                  <a:srgbClr val="0B87A1"/>
                </a:solidFill>
                <a:latin typeface="Dosis ExtraLight"/>
                <a:ea typeface="Dosis ExtraLight"/>
                <a:cs typeface="Dosis ExtraLight"/>
                <a:sym typeface="Dosis ExtraLight"/>
              </a:defRPr>
            </a:lvl5pPr>
            <a:lvl6pPr lvl="5">
              <a:buNone/>
              <a:defRPr sz="1200">
                <a:solidFill>
                  <a:srgbClr val="0B87A1"/>
                </a:solidFill>
                <a:latin typeface="Dosis ExtraLight"/>
                <a:ea typeface="Dosis ExtraLight"/>
                <a:cs typeface="Dosis ExtraLight"/>
                <a:sym typeface="Dosis ExtraLight"/>
              </a:defRPr>
            </a:lvl6pPr>
            <a:lvl7pPr lvl="6">
              <a:buNone/>
              <a:defRPr sz="1200">
                <a:solidFill>
                  <a:srgbClr val="0B87A1"/>
                </a:solidFill>
                <a:latin typeface="Dosis ExtraLight"/>
                <a:ea typeface="Dosis ExtraLight"/>
                <a:cs typeface="Dosis ExtraLight"/>
                <a:sym typeface="Dosis ExtraLight"/>
              </a:defRPr>
            </a:lvl7pPr>
            <a:lvl8pPr lvl="7">
              <a:buNone/>
              <a:defRPr sz="1200">
                <a:solidFill>
                  <a:srgbClr val="0B87A1"/>
                </a:solidFill>
                <a:latin typeface="Dosis ExtraLight"/>
                <a:ea typeface="Dosis ExtraLight"/>
                <a:cs typeface="Dosis ExtraLight"/>
                <a:sym typeface="Dosis ExtraLight"/>
              </a:defRPr>
            </a:lvl8pPr>
            <a:lvl9pPr lvl="8">
              <a:buNone/>
              <a:defRPr sz="1200">
                <a:solidFill>
                  <a:srgbClr val="0B87A1"/>
                </a:solidFill>
                <a:latin typeface="Dosis ExtraLight"/>
                <a:ea typeface="Dosis ExtraLight"/>
                <a:cs typeface="Dosis ExtraLight"/>
                <a:sym typeface="Dosis ExtraLight"/>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3832" name="Shape 3832"/>
        <p:cNvGrpSpPr/>
        <p:nvPr/>
      </p:nvGrpSpPr>
      <p:grpSpPr>
        <a:xfrm>
          <a:off x="0" y="0"/>
          <a:ext cx="0" cy="0"/>
          <a:chOff x="0" y="0"/>
          <a:chExt cx="0" cy="0"/>
        </a:xfrm>
      </p:grpSpPr>
      <p:sp>
        <p:nvSpPr>
          <p:cNvPr id="3833" name="Google Shape;383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834" name="Google Shape;383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3835" name="Google Shape;383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skymind.ai/wiki/supervised-learni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skymind.ai/wiki/supervised-learn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hyperlink" Target="http://www.youtube.com/watch?v=vIci3C4JkL0" TargetMode="External"/><Relationship Id="rId4"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comments" Target="../comments/comment1.xml"/><Relationship Id="rId4" Type="http://schemas.openxmlformats.org/officeDocument/2006/relationships/image" Target="../media/image16.png"/><Relationship Id="rId5"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comments" Target="../comments/commen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3.png"/><Relationship Id="rId6" Type="http://schemas.openxmlformats.org/officeDocument/2006/relationships/image" Target="../media/image20.png"/><Relationship Id="rId7"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comments" Target="../comments/comment3.xml"/><Relationship Id="rId4" Type="http://schemas.openxmlformats.org/officeDocument/2006/relationships/hyperlink" Target="http://www.slidescarnival.com/help-use-presentation-template" TargetMode="External"/><Relationship Id="rId5" Type="http://schemas.openxmlformats.org/officeDocument/2006/relationships/hyperlink" Target="http://creativecommons.org/licenses/by/4.0/"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hyperlink" Target="https://medium.com/@machadogj/ml-basics-supervised-unsupervised-and-reinforcement-learning-b18108487c5a"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hyperlink" Target="https://magenta.tensorflow.org" TargetMode="External"/><Relationship Id="rId4" Type="http://schemas.openxmlformats.org/officeDocument/2006/relationships/hyperlink" Target="https://github.com/tensorflow/magenta/tree/master/magenta/models" TargetMode="External"/><Relationship Id="rId5" Type="http://schemas.openxmlformats.org/officeDocument/2006/relationships/hyperlink" Target="https://quickdraw.withgoogle.com/data"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hyperlink" Target="https://github.com/tensorflow/magenta/blob/master/magenta/protobuf/music.proto#L27" TargetMode="External"/><Relationship Id="rId4" Type="http://schemas.openxmlformats.org/officeDocument/2006/relationships/hyperlink" Target="https://developers.google.com/protocol-buffer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hyperlink" Target="https://colab.research.google.com/notebooks/io.ipynb"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comments" Target="../comments/comment4.xml"/><Relationship Id="rId4" Type="http://schemas.openxmlformats.org/officeDocument/2006/relationships/hyperlink" Target="http://www.musicxml.com/" TargetMode="External"/><Relationship Id="rId5" Type="http://schemas.openxmlformats.org/officeDocument/2006/relationships/hyperlink" Target="http://abcnotation.com/" TargetMode="External"/><Relationship Id="rId6" Type="http://schemas.openxmlformats.org/officeDocument/2006/relationships/hyperlink" Target="https://github.com/tensorflow/magenta/blob/master/magenta/scripts/README.m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github.com/tensorflow/magenta/tree/9307d9cb450584057a587b3368031f8acb79708f/magenta/music" TargetMode="External"/><Relationship Id="rId4" Type="http://schemas.openxmlformats.org/officeDocument/2006/relationships/hyperlink" Target="https://ml-cheatsheet.readthedocs.io/en/latest/gradient_descent.html" TargetMode="External"/><Relationship Id="rId5" Type="http://schemas.openxmlformats.org/officeDocument/2006/relationships/hyperlink" Target="https://www.analyticsvidhya.com/blog/2017/03/introduction-to-gradient-descent-algorithm-along-its-variants/" TargetMode="External"/><Relationship Id="rId6" Type="http://schemas.openxmlformats.org/officeDocument/2006/relationships/hyperlink" Target="https://medium.com/@machadogj/ml-basics-supervised-unsupervised-and-reinforcement-learning-b18108487c5a" TargetMode="External"/><Relationship Id="rId7" Type="http://schemas.openxmlformats.org/officeDocument/2006/relationships/hyperlink" Target="https://www.analyticsvidhya.com/blog/2017/03/introduction-to-gradient-descent-algorithm-along-its-variant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hyperlink" Target="https://twitter.com/googledocs/status/730087240156643328"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medium.com/@ageitge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0" name="Shape 3880"/>
        <p:cNvGrpSpPr/>
        <p:nvPr/>
      </p:nvGrpSpPr>
      <p:grpSpPr>
        <a:xfrm>
          <a:off x="0" y="0"/>
          <a:ext cx="0" cy="0"/>
          <a:chOff x="0" y="0"/>
          <a:chExt cx="0" cy="0"/>
        </a:xfrm>
      </p:grpSpPr>
      <p:sp>
        <p:nvSpPr>
          <p:cNvPr id="3881" name="Google Shape;3881;p25"/>
          <p:cNvSpPr txBox="1"/>
          <p:nvPr>
            <p:ph type="ctrTitle"/>
          </p:nvPr>
        </p:nvSpPr>
        <p:spPr>
          <a:xfrm>
            <a:off x="762000" y="696425"/>
            <a:ext cx="5396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MUSIC</a:t>
            </a:r>
            <a:endParaRPr/>
          </a:p>
          <a:p>
            <a:pPr indent="0" lvl="0" marL="0" rtl="0" algn="l">
              <a:spcBef>
                <a:spcPts val="0"/>
              </a:spcBef>
              <a:spcAft>
                <a:spcPts val="0"/>
              </a:spcAft>
              <a:buNone/>
            </a:pPr>
            <a:r>
              <a:rPr lang="en"/>
              <a:t>GENERATION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Week 2</a:t>
            </a:r>
            <a:endParaRPr/>
          </a:p>
        </p:txBody>
      </p:sp>
      <p:pic>
        <p:nvPicPr>
          <p:cNvPr id="3882" name="Google Shape;3882;p25"/>
          <p:cNvPicPr preferRelativeResize="0"/>
          <p:nvPr/>
        </p:nvPicPr>
        <p:blipFill>
          <a:blip r:embed="rId3">
            <a:alphaModFix/>
          </a:blip>
          <a:stretch>
            <a:fillRect/>
          </a:stretch>
        </p:blipFill>
        <p:spPr>
          <a:xfrm>
            <a:off x="5055450" y="1599500"/>
            <a:ext cx="3661325" cy="2059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9" name="Shape 3969"/>
        <p:cNvGrpSpPr/>
        <p:nvPr/>
      </p:nvGrpSpPr>
      <p:grpSpPr>
        <a:xfrm>
          <a:off x="0" y="0"/>
          <a:ext cx="0" cy="0"/>
          <a:chOff x="0" y="0"/>
          <a:chExt cx="0" cy="0"/>
        </a:xfrm>
      </p:grpSpPr>
      <p:sp>
        <p:nvSpPr>
          <p:cNvPr id="3970" name="Google Shape;3970;p34"/>
          <p:cNvSpPr txBox="1"/>
          <p:nvPr>
            <p:ph type="ctrTitle"/>
          </p:nvPr>
        </p:nvSpPr>
        <p:spPr>
          <a:xfrm>
            <a:off x="932050" y="196825"/>
            <a:ext cx="7280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rgbClr val="0B87A1"/>
                </a:solidFill>
                <a:latin typeface="Montserrat"/>
                <a:ea typeface="Montserrat"/>
                <a:cs typeface="Montserrat"/>
                <a:sym typeface="Montserrat"/>
              </a:rPr>
              <a:t>Part 2: Train and Test </a:t>
            </a:r>
            <a:endParaRPr b="1" sz="3000">
              <a:solidFill>
                <a:srgbClr val="0B87A1"/>
              </a:solidFill>
              <a:latin typeface="Montserrat"/>
              <a:ea typeface="Montserrat"/>
              <a:cs typeface="Montserrat"/>
              <a:sym typeface="Montserrat"/>
            </a:endParaRPr>
          </a:p>
        </p:txBody>
      </p:sp>
      <p:sp>
        <p:nvSpPr>
          <p:cNvPr id="3971" name="Google Shape;3971;p34"/>
          <p:cNvSpPr txBox="1"/>
          <p:nvPr/>
        </p:nvSpPr>
        <p:spPr>
          <a:xfrm>
            <a:off x="801650" y="1808300"/>
            <a:ext cx="6846000" cy="2437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latin typeface="Open Sans"/>
              <a:ea typeface="Open Sans"/>
              <a:cs typeface="Open Sans"/>
              <a:sym typeface="Open Sans"/>
            </a:endParaRPr>
          </a:p>
        </p:txBody>
      </p:sp>
      <p:pic>
        <p:nvPicPr>
          <p:cNvPr id="3972" name="Google Shape;3972;p34"/>
          <p:cNvPicPr preferRelativeResize="0"/>
          <p:nvPr/>
        </p:nvPicPr>
        <p:blipFill>
          <a:blip r:embed="rId3">
            <a:alphaModFix/>
          </a:blip>
          <a:stretch>
            <a:fillRect/>
          </a:stretch>
        </p:blipFill>
        <p:spPr>
          <a:xfrm>
            <a:off x="252700" y="934525"/>
            <a:ext cx="2892551" cy="1663375"/>
          </a:xfrm>
          <a:prstGeom prst="rect">
            <a:avLst/>
          </a:prstGeom>
          <a:noFill/>
          <a:ln>
            <a:noFill/>
          </a:ln>
        </p:spPr>
      </p:pic>
      <p:pic>
        <p:nvPicPr>
          <p:cNvPr id="3973" name="Google Shape;3973;p34"/>
          <p:cNvPicPr preferRelativeResize="0"/>
          <p:nvPr/>
        </p:nvPicPr>
        <p:blipFill>
          <a:blip r:embed="rId4">
            <a:alphaModFix/>
          </a:blip>
          <a:stretch>
            <a:fillRect/>
          </a:stretch>
        </p:blipFill>
        <p:spPr>
          <a:xfrm>
            <a:off x="3538638" y="994125"/>
            <a:ext cx="2543000" cy="1544175"/>
          </a:xfrm>
          <a:prstGeom prst="rect">
            <a:avLst/>
          </a:prstGeom>
          <a:noFill/>
          <a:ln>
            <a:noFill/>
          </a:ln>
        </p:spPr>
      </p:pic>
      <p:pic>
        <p:nvPicPr>
          <p:cNvPr id="3974" name="Google Shape;3974;p34"/>
          <p:cNvPicPr preferRelativeResize="0"/>
          <p:nvPr/>
        </p:nvPicPr>
        <p:blipFill>
          <a:blip r:embed="rId5">
            <a:alphaModFix/>
          </a:blip>
          <a:stretch>
            <a:fillRect/>
          </a:stretch>
        </p:blipFill>
        <p:spPr>
          <a:xfrm>
            <a:off x="6475025" y="934525"/>
            <a:ext cx="3013689" cy="1663375"/>
          </a:xfrm>
          <a:prstGeom prst="rect">
            <a:avLst/>
          </a:prstGeom>
          <a:noFill/>
          <a:ln>
            <a:noFill/>
          </a:ln>
        </p:spPr>
      </p:pic>
      <p:cxnSp>
        <p:nvCxnSpPr>
          <p:cNvPr id="3975" name="Google Shape;3975;p34"/>
          <p:cNvCxnSpPr>
            <a:stCxn id="3972" idx="3"/>
            <a:endCxn id="3973" idx="1"/>
          </p:cNvCxnSpPr>
          <p:nvPr/>
        </p:nvCxnSpPr>
        <p:spPr>
          <a:xfrm>
            <a:off x="3145251" y="1766213"/>
            <a:ext cx="393300" cy="0"/>
          </a:xfrm>
          <a:prstGeom prst="straightConnector1">
            <a:avLst/>
          </a:prstGeom>
          <a:noFill/>
          <a:ln cap="flat" cmpd="sng" w="38100">
            <a:solidFill>
              <a:schemeClr val="dk2"/>
            </a:solidFill>
            <a:prstDash val="solid"/>
            <a:round/>
            <a:headEnd len="med" w="med" type="none"/>
            <a:tailEnd len="med" w="med" type="triangle"/>
          </a:ln>
        </p:spPr>
      </p:cxnSp>
      <p:cxnSp>
        <p:nvCxnSpPr>
          <p:cNvPr id="3976" name="Google Shape;3976;p34"/>
          <p:cNvCxnSpPr/>
          <p:nvPr/>
        </p:nvCxnSpPr>
        <p:spPr>
          <a:xfrm>
            <a:off x="6116651" y="1766213"/>
            <a:ext cx="393300" cy="0"/>
          </a:xfrm>
          <a:prstGeom prst="straightConnector1">
            <a:avLst/>
          </a:prstGeom>
          <a:noFill/>
          <a:ln cap="flat" cmpd="sng" w="38100">
            <a:solidFill>
              <a:schemeClr val="dk2"/>
            </a:solidFill>
            <a:prstDash val="solid"/>
            <a:round/>
            <a:headEnd len="med" w="med" type="none"/>
            <a:tailEnd len="med" w="med" type="triangle"/>
          </a:ln>
        </p:spPr>
      </p:cxnSp>
      <p:pic>
        <p:nvPicPr>
          <p:cNvPr id="3977" name="Google Shape;3977;p34"/>
          <p:cNvPicPr preferRelativeResize="0"/>
          <p:nvPr/>
        </p:nvPicPr>
        <p:blipFill>
          <a:blip r:embed="rId3">
            <a:alphaModFix/>
          </a:blip>
          <a:stretch>
            <a:fillRect/>
          </a:stretch>
        </p:blipFill>
        <p:spPr>
          <a:xfrm>
            <a:off x="505375" y="3034950"/>
            <a:ext cx="2892570" cy="1663375"/>
          </a:xfrm>
          <a:prstGeom prst="rect">
            <a:avLst/>
          </a:prstGeom>
          <a:noFill/>
          <a:ln>
            <a:noFill/>
          </a:ln>
        </p:spPr>
      </p:pic>
      <p:pic>
        <p:nvPicPr>
          <p:cNvPr id="3978" name="Google Shape;3978;p34"/>
          <p:cNvPicPr preferRelativeResize="0"/>
          <p:nvPr/>
        </p:nvPicPr>
        <p:blipFill>
          <a:blip r:embed="rId6">
            <a:alphaModFix/>
          </a:blip>
          <a:stretch>
            <a:fillRect/>
          </a:stretch>
        </p:blipFill>
        <p:spPr>
          <a:xfrm>
            <a:off x="3659875" y="3007775"/>
            <a:ext cx="2815154" cy="1717725"/>
          </a:xfrm>
          <a:prstGeom prst="rect">
            <a:avLst/>
          </a:prstGeom>
          <a:noFill/>
          <a:ln>
            <a:noFill/>
          </a:ln>
        </p:spPr>
      </p:pic>
      <p:pic>
        <p:nvPicPr>
          <p:cNvPr id="3979" name="Google Shape;3979;p34"/>
          <p:cNvPicPr preferRelativeResize="0"/>
          <p:nvPr/>
        </p:nvPicPr>
        <p:blipFill rotWithShape="1">
          <a:blip r:embed="rId7">
            <a:alphaModFix/>
          </a:blip>
          <a:srcRect b="0" l="2069" r="-20342" t="4970"/>
          <a:stretch/>
        </p:blipFill>
        <p:spPr>
          <a:xfrm>
            <a:off x="6881010" y="3007775"/>
            <a:ext cx="3746565" cy="1717724"/>
          </a:xfrm>
          <a:prstGeom prst="rect">
            <a:avLst/>
          </a:prstGeom>
          <a:noFill/>
          <a:ln>
            <a:noFill/>
          </a:ln>
        </p:spPr>
      </p:pic>
      <p:cxnSp>
        <p:nvCxnSpPr>
          <p:cNvPr id="3980" name="Google Shape;3980;p34"/>
          <p:cNvCxnSpPr/>
          <p:nvPr/>
        </p:nvCxnSpPr>
        <p:spPr>
          <a:xfrm>
            <a:off x="154901" y="3774263"/>
            <a:ext cx="393300" cy="0"/>
          </a:xfrm>
          <a:prstGeom prst="straightConnector1">
            <a:avLst/>
          </a:prstGeom>
          <a:noFill/>
          <a:ln cap="flat" cmpd="sng" w="38100">
            <a:solidFill>
              <a:schemeClr val="dk2"/>
            </a:solidFill>
            <a:prstDash val="solid"/>
            <a:round/>
            <a:headEnd len="med" w="med" type="none"/>
            <a:tailEnd len="med" w="med" type="triangle"/>
          </a:ln>
        </p:spPr>
      </p:cxnSp>
      <p:cxnSp>
        <p:nvCxnSpPr>
          <p:cNvPr id="3981" name="Google Shape;3981;p34"/>
          <p:cNvCxnSpPr/>
          <p:nvPr/>
        </p:nvCxnSpPr>
        <p:spPr>
          <a:xfrm>
            <a:off x="3347401" y="3774263"/>
            <a:ext cx="393300" cy="0"/>
          </a:xfrm>
          <a:prstGeom prst="straightConnector1">
            <a:avLst/>
          </a:prstGeom>
          <a:noFill/>
          <a:ln cap="flat" cmpd="sng" w="38100">
            <a:solidFill>
              <a:schemeClr val="dk2"/>
            </a:solidFill>
            <a:prstDash val="solid"/>
            <a:round/>
            <a:headEnd len="med" w="med" type="none"/>
            <a:tailEnd len="med" w="med" type="triangle"/>
          </a:ln>
        </p:spPr>
      </p:cxnSp>
      <p:cxnSp>
        <p:nvCxnSpPr>
          <p:cNvPr id="3982" name="Google Shape;3982;p34"/>
          <p:cNvCxnSpPr/>
          <p:nvPr/>
        </p:nvCxnSpPr>
        <p:spPr>
          <a:xfrm>
            <a:off x="6437251" y="3774263"/>
            <a:ext cx="393300" cy="0"/>
          </a:xfrm>
          <a:prstGeom prst="straightConnector1">
            <a:avLst/>
          </a:prstGeom>
          <a:noFill/>
          <a:ln cap="flat" cmpd="sng" w="38100">
            <a:solidFill>
              <a:schemeClr val="dk2"/>
            </a:solidFill>
            <a:prstDash val="solid"/>
            <a:round/>
            <a:headEnd len="med" w="med" type="none"/>
            <a:tailEnd len="med" w="med" type="none"/>
          </a:ln>
        </p:spPr>
      </p:cxnSp>
      <p:cxnSp>
        <p:nvCxnSpPr>
          <p:cNvPr id="3983" name="Google Shape;3983;p34"/>
          <p:cNvCxnSpPr/>
          <p:nvPr/>
        </p:nvCxnSpPr>
        <p:spPr>
          <a:xfrm rot="10800000">
            <a:off x="154900" y="2802875"/>
            <a:ext cx="7800" cy="971400"/>
          </a:xfrm>
          <a:prstGeom prst="straightConnector1">
            <a:avLst/>
          </a:prstGeom>
          <a:noFill/>
          <a:ln cap="flat" cmpd="sng" w="38100">
            <a:solidFill>
              <a:schemeClr val="dk2"/>
            </a:solidFill>
            <a:prstDash val="solid"/>
            <a:round/>
            <a:headEnd len="med" w="med" type="none"/>
            <a:tailEnd len="med" w="med" type="none"/>
          </a:ln>
        </p:spPr>
      </p:cxnSp>
      <p:cxnSp>
        <p:nvCxnSpPr>
          <p:cNvPr id="3984" name="Google Shape;3984;p34"/>
          <p:cNvCxnSpPr/>
          <p:nvPr/>
        </p:nvCxnSpPr>
        <p:spPr>
          <a:xfrm flipH="1" rot="10800000">
            <a:off x="157925" y="2811200"/>
            <a:ext cx="7849200" cy="31500"/>
          </a:xfrm>
          <a:prstGeom prst="straightConnector1">
            <a:avLst/>
          </a:prstGeom>
          <a:noFill/>
          <a:ln cap="flat" cmpd="sng" w="38100">
            <a:solidFill>
              <a:schemeClr val="dk2"/>
            </a:solidFill>
            <a:prstDash val="solid"/>
            <a:round/>
            <a:headEnd len="med" w="med" type="none"/>
            <a:tailEnd len="med" w="med" type="none"/>
          </a:ln>
        </p:spPr>
      </p:cxnSp>
      <p:cxnSp>
        <p:nvCxnSpPr>
          <p:cNvPr id="3985" name="Google Shape;3985;p34"/>
          <p:cNvCxnSpPr/>
          <p:nvPr/>
        </p:nvCxnSpPr>
        <p:spPr>
          <a:xfrm rot="10800000">
            <a:off x="7969275" y="2597900"/>
            <a:ext cx="25200" cy="2526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9" name="Shape 3989"/>
        <p:cNvGrpSpPr/>
        <p:nvPr/>
      </p:nvGrpSpPr>
      <p:grpSpPr>
        <a:xfrm>
          <a:off x="0" y="0"/>
          <a:ext cx="0" cy="0"/>
          <a:chOff x="0" y="0"/>
          <a:chExt cx="0" cy="0"/>
        </a:xfrm>
      </p:grpSpPr>
      <p:sp>
        <p:nvSpPr>
          <p:cNvPr id="3990" name="Google Shape;3990;p3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991" name="Google Shape;3991;p35"/>
          <p:cNvSpPr txBox="1"/>
          <p:nvPr/>
        </p:nvSpPr>
        <p:spPr>
          <a:xfrm>
            <a:off x="2604450" y="747450"/>
            <a:ext cx="3935100" cy="36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Titillium Web"/>
                <a:ea typeface="Titillium Web"/>
                <a:cs typeface="Titillium Web"/>
                <a:sym typeface="Titillium Web"/>
              </a:rPr>
              <a:t>...let’s hop right in!</a:t>
            </a:r>
            <a:endParaRPr b="1" sz="2400">
              <a:solidFill>
                <a:schemeClr val="lt1"/>
              </a:solidFill>
              <a:latin typeface="Titillium Web"/>
              <a:ea typeface="Titillium Web"/>
              <a:cs typeface="Titillium Web"/>
              <a:sym typeface="Titillium Web"/>
            </a:endParaRPr>
          </a:p>
          <a:p>
            <a:pPr indent="0" lvl="0" marL="0" rtl="0" algn="ctr">
              <a:spcBef>
                <a:spcPts val="0"/>
              </a:spcBef>
              <a:spcAft>
                <a:spcPts val="0"/>
              </a:spcAft>
              <a:buNone/>
            </a:pPr>
            <a:r>
              <a:t/>
            </a:r>
            <a:endParaRPr b="1" sz="2400">
              <a:solidFill>
                <a:schemeClr val="lt1"/>
              </a:solidFill>
              <a:latin typeface="Titillium Web"/>
              <a:ea typeface="Titillium Web"/>
              <a:cs typeface="Titillium Web"/>
              <a:sym typeface="Titillium Web"/>
            </a:endParaRPr>
          </a:p>
          <a:p>
            <a:pPr indent="0" lvl="0" marL="0" rtl="0" algn="ctr">
              <a:spcBef>
                <a:spcPts val="0"/>
              </a:spcBef>
              <a:spcAft>
                <a:spcPts val="0"/>
              </a:spcAft>
              <a:buNone/>
            </a:pPr>
            <a:r>
              <a:rPr lang="en" sz="1800">
                <a:solidFill>
                  <a:schemeClr val="lt1"/>
                </a:solidFill>
                <a:latin typeface="Titillium Web Light"/>
                <a:ea typeface="Titillium Web Light"/>
                <a:cs typeface="Titillium Web Light"/>
                <a:sym typeface="Titillium Web Light"/>
              </a:rPr>
              <a:t>this week</a:t>
            </a:r>
            <a:endParaRPr sz="1800">
              <a:solidFill>
                <a:schemeClr val="lt1"/>
              </a:solidFill>
              <a:latin typeface="Titillium Web Light"/>
              <a:ea typeface="Titillium Web Light"/>
              <a:cs typeface="Titillium Web Light"/>
              <a:sym typeface="Titillium Web Light"/>
            </a:endParaRPr>
          </a:p>
          <a:p>
            <a:pPr indent="0" lvl="0" marL="0" rtl="0" algn="ctr">
              <a:spcBef>
                <a:spcPts val="0"/>
              </a:spcBef>
              <a:spcAft>
                <a:spcPts val="0"/>
              </a:spcAft>
              <a:buNone/>
            </a:pPr>
            <a:r>
              <a:t/>
            </a:r>
            <a:endParaRPr>
              <a:solidFill>
                <a:srgbClr val="80BFB7"/>
              </a:solidFill>
              <a:latin typeface="Titillium Web Light"/>
              <a:ea typeface="Titillium Web Light"/>
              <a:cs typeface="Titillium Web Light"/>
              <a:sym typeface="Titillium Web Light"/>
            </a:endParaRPr>
          </a:p>
          <a:p>
            <a:pPr indent="0" lvl="0" marL="0" rtl="0" algn="l">
              <a:spcBef>
                <a:spcPts val="0"/>
              </a:spcBef>
              <a:spcAft>
                <a:spcPts val="0"/>
              </a:spcAft>
              <a:buNone/>
            </a:pPr>
            <a:r>
              <a:t/>
            </a:r>
            <a:endParaRPr>
              <a:solidFill>
                <a:srgbClr val="80BFB7"/>
              </a:solidFill>
              <a:latin typeface="Titillium Web Light"/>
              <a:ea typeface="Titillium Web Light"/>
              <a:cs typeface="Titillium Web Light"/>
              <a:sym typeface="Titillium Web Light"/>
            </a:endParaRPr>
          </a:p>
          <a:p>
            <a:pPr indent="0" lvl="0" marL="0" rtl="0" algn="ctr">
              <a:spcBef>
                <a:spcPts val="0"/>
              </a:spcBef>
              <a:spcAft>
                <a:spcPts val="0"/>
              </a:spcAft>
              <a:buNone/>
            </a:pPr>
            <a:r>
              <a:rPr b="1" lang="en" sz="4000">
                <a:solidFill>
                  <a:srgbClr val="D3EBD5"/>
                </a:solidFill>
                <a:latin typeface="Titillium Web"/>
                <a:ea typeface="Titillium Web"/>
                <a:cs typeface="Titillium Web"/>
                <a:sym typeface="Titillium Web"/>
              </a:rPr>
              <a:t>CLASSIFICATION &amp; REGRESSION</a:t>
            </a:r>
            <a:endParaRPr b="1" sz="4000">
              <a:solidFill>
                <a:srgbClr val="D3EBD5"/>
              </a:solidFill>
              <a:latin typeface="Titillium Web"/>
              <a:ea typeface="Titillium Web"/>
              <a:cs typeface="Titillium Web"/>
              <a:sym typeface="Titillium Web"/>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5" name="Shape 3995"/>
        <p:cNvGrpSpPr/>
        <p:nvPr/>
      </p:nvGrpSpPr>
      <p:grpSpPr>
        <a:xfrm>
          <a:off x="0" y="0"/>
          <a:ext cx="0" cy="0"/>
          <a:chOff x="0" y="0"/>
          <a:chExt cx="0" cy="0"/>
        </a:xfrm>
      </p:grpSpPr>
      <p:sp>
        <p:nvSpPr>
          <p:cNvPr id="3996" name="Google Shape;3996;p36"/>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do we as people classify things?</a:t>
            </a:r>
            <a:endParaRPr/>
          </a:p>
        </p:txBody>
      </p:sp>
      <p:sp>
        <p:nvSpPr>
          <p:cNvPr id="3997" name="Google Shape;3997;p3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1" name="Shape 4001"/>
        <p:cNvGrpSpPr/>
        <p:nvPr/>
      </p:nvGrpSpPr>
      <p:grpSpPr>
        <a:xfrm>
          <a:off x="0" y="0"/>
          <a:ext cx="0" cy="0"/>
          <a:chOff x="0" y="0"/>
          <a:chExt cx="0" cy="0"/>
        </a:xfrm>
      </p:grpSpPr>
      <p:sp>
        <p:nvSpPr>
          <p:cNvPr id="4002" name="Google Shape;4002;p37"/>
          <p:cNvSpPr txBox="1"/>
          <p:nvPr>
            <p:ph type="title"/>
          </p:nvPr>
        </p:nvSpPr>
        <p:spPr>
          <a:xfrm>
            <a:off x="718300" y="43735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do we as people classify things?</a:t>
            </a:r>
            <a:endParaRPr/>
          </a:p>
        </p:txBody>
      </p:sp>
      <p:sp>
        <p:nvSpPr>
          <p:cNvPr id="4003" name="Google Shape;4003;p37"/>
          <p:cNvSpPr txBox="1"/>
          <p:nvPr>
            <p:ph idx="1" type="body"/>
          </p:nvPr>
        </p:nvSpPr>
        <p:spPr>
          <a:xfrm>
            <a:off x="718300" y="1408725"/>
            <a:ext cx="6690600" cy="26955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444B44"/>
              </a:buClr>
              <a:buSzPts val="1500"/>
              <a:buFont typeface="Arial"/>
              <a:buAutoNum type="arabicPeriod"/>
            </a:pPr>
            <a:r>
              <a:rPr lang="en" sz="1500">
                <a:solidFill>
                  <a:srgbClr val="444B44"/>
                </a:solidFill>
                <a:highlight>
                  <a:srgbClr val="FFFFFF"/>
                </a:highlight>
                <a:latin typeface="Arial"/>
                <a:ea typeface="Arial"/>
                <a:cs typeface="Arial"/>
                <a:sym typeface="Arial"/>
              </a:rPr>
              <a:t>We use examples from the past to tell us what makes a thing a thing</a:t>
            </a:r>
            <a:endParaRPr sz="1500">
              <a:solidFill>
                <a:srgbClr val="444B44"/>
              </a:solidFill>
              <a:highlight>
                <a:srgbClr val="FFFFFF"/>
              </a:highlight>
              <a:latin typeface="Arial"/>
              <a:ea typeface="Arial"/>
              <a:cs typeface="Arial"/>
              <a:sym typeface="Arial"/>
            </a:endParaRPr>
          </a:p>
          <a:p>
            <a:pPr indent="-323850" lvl="1" marL="914400" rtl="0" algn="l">
              <a:lnSpc>
                <a:spcPct val="115000"/>
              </a:lnSpc>
              <a:spcBef>
                <a:spcPts val="0"/>
              </a:spcBef>
              <a:spcAft>
                <a:spcPts val="0"/>
              </a:spcAft>
              <a:buClr>
                <a:srgbClr val="444B44"/>
              </a:buClr>
              <a:buSzPts val="1500"/>
              <a:buFont typeface="Arial"/>
              <a:buAutoNum type="alphaLcPeriod"/>
            </a:pPr>
            <a:r>
              <a:rPr b="1" i="1" lang="en" sz="1500" u="sng">
                <a:solidFill>
                  <a:srgbClr val="74CAE0"/>
                </a:solidFill>
                <a:highlight>
                  <a:srgbClr val="FFFFFF"/>
                </a:highlight>
                <a:latin typeface="Arial"/>
                <a:ea typeface="Arial"/>
                <a:cs typeface="Arial"/>
                <a:sym typeface="Arial"/>
                <a:hlinkClick r:id="rId3"/>
              </a:rPr>
              <a:t>supervised learning</a:t>
            </a:r>
            <a:r>
              <a:rPr lang="en" sz="1500">
                <a:solidFill>
                  <a:srgbClr val="444B44"/>
                </a:solidFill>
                <a:highlight>
                  <a:srgbClr val="FFFFFF"/>
                </a:highlight>
                <a:latin typeface="Arial"/>
                <a:ea typeface="Arial"/>
                <a:cs typeface="Arial"/>
                <a:sym typeface="Arial"/>
              </a:rPr>
              <a:t> -&gt; ML that depends upon labeled datasets that we have “supervised” aka already have given a label to</a:t>
            </a:r>
            <a:endParaRPr sz="1500">
              <a:solidFill>
                <a:srgbClr val="444B44"/>
              </a:solidFill>
              <a:highlight>
                <a:srgbClr val="FFFFFF"/>
              </a:highlight>
              <a:latin typeface="Arial"/>
              <a:ea typeface="Arial"/>
              <a:cs typeface="Arial"/>
              <a:sym typeface="Arial"/>
            </a:endParaRPr>
          </a:p>
          <a:p>
            <a:pPr indent="-323850" lvl="1" marL="914400" rtl="0" algn="l">
              <a:lnSpc>
                <a:spcPct val="115000"/>
              </a:lnSpc>
              <a:spcBef>
                <a:spcPts val="0"/>
              </a:spcBef>
              <a:spcAft>
                <a:spcPts val="0"/>
              </a:spcAft>
              <a:buClr>
                <a:srgbClr val="444B44"/>
              </a:buClr>
              <a:buSzPts val="1500"/>
              <a:buFont typeface="Arial"/>
              <a:buAutoNum type="alphaLcPeriod"/>
            </a:pPr>
            <a:r>
              <a:rPr lang="en" sz="1500">
                <a:solidFill>
                  <a:srgbClr val="444B44"/>
                </a:solidFill>
                <a:highlight>
                  <a:srgbClr val="FFFFFF"/>
                </a:highlight>
                <a:latin typeface="Arial"/>
                <a:ea typeface="Arial"/>
                <a:cs typeface="Arial"/>
                <a:sym typeface="Arial"/>
              </a:rPr>
              <a:t>Spam email detector based on spam vs not spam emails in your inbox</a:t>
            </a:r>
            <a:endParaRPr sz="1500">
              <a:solidFill>
                <a:srgbClr val="444B44"/>
              </a:solidFill>
              <a:highlight>
                <a:srgbClr val="FFFFFF"/>
              </a:highlight>
              <a:latin typeface="Arial"/>
              <a:ea typeface="Arial"/>
              <a:cs typeface="Arial"/>
              <a:sym typeface="Arial"/>
            </a:endParaRPr>
          </a:p>
          <a:p>
            <a:pPr indent="-323850" lvl="0" marL="457200" marR="0" rtl="0" algn="l">
              <a:lnSpc>
                <a:spcPct val="115000"/>
              </a:lnSpc>
              <a:spcBef>
                <a:spcPts val="0"/>
              </a:spcBef>
              <a:spcAft>
                <a:spcPts val="0"/>
              </a:spcAft>
              <a:buClr>
                <a:srgbClr val="444B44"/>
              </a:buClr>
              <a:buSzPts val="1500"/>
              <a:buFont typeface="Arial"/>
              <a:buAutoNum type="arabicPeriod"/>
            </a:pPr>
            <a:r>
              <a:t/>
            </a:r>
            <a:endParaRPr sz="1500">
              <a:solidFill>
                <a:srgbClr val="444B44"/>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sz="1500">
              <a:solidFill>
                <a:srgbClr val="444B44"/>
              </a:solidFill>
              <a:highlight>
                <a:srgbClr val="FFFFFF"/>
              </a:highlight>
              <a:latin typeface="Arial"/>
              <a:ea typeface="Arial"/>
              <a:cs typeface="Arial"/>
              <a:sym typeface="Arial"/>
            </a:endParaRPr>
          </a:p>
        </p:txBody>
      </p:sp>
      <p:sp>
        <p:nvSpPr>
          <p:cNvPr id="4004" name="Google Shape;4004;p3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8" name="Shape 4008"/>
        <p:cNvGrpSpPr/>
        <p:nvPr/>
      </p:nvGrpSpPr>
      <p:grpSpPr>
        <a:xfrm>
          <a:off x="0" y="0"/>
          <a:ext cx="0" cy="0"/>
          <a:chOff x="0" y="0"/>
          <a:chExt cx="0" cy="0"/>
        </a:xfrm>
      </p:grpSpPr>
      <p:sp>
        <p:nvSpPr>
          <p:cNvPr id="4009" name="Google Shape;4009;p38"/>
          <p:cNvSpPr txBox="1"/>
          <p:nvPr>
            <p:ph type="ctrTitle"/>
          </p:nvPr>
        </p:nvSpPr>
        <p:spPr>
          <a:xfrm>
            <a:off x="103750" y="563000"/>
            <a:ext cx="7280100" cy="73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rgbClr val="0B87A1"/>
                </a:solidFill>
                <a:latin typeface="Montserrat"/>
                <a:ea typeface="Montserrat"/>
                <a:cs typeface="Montserrat"/>
                <a:sym typeface="Montserrat"/>
              </a:rPr>
              <a:t>Models: </a:t>
            </a:r>
            <a:r>
              <a:rPr lang="en" sz="2400">
                <a:solidFill>
                  <a:srgbClr val="0B87A1"/>
                </a:solidFill>
                <a:latin typeface="Montserrat"/>
                <a:ea typeface="Montserrat"/>
                <a:cs typeface="Montserrat"/>
                <a:sym typeface="Montserrat"/>
              </a:rPr>
              <a:t>a structured way of approaching different types of problems based on the info you have and the info you’re looking for </a:t>
            </a:r>
            <a:endParaRPr sz="2400">
              <a:solidFill>
                <a:srgbClr val="0B87A1"/>
              </a:solidFill>
              <a:latin typeface="Montserrat"/>
              <a:ea typeface="Montserrat"/>
              <a:cs typeface="Montserrat"/>
              <a:sym typeface="Montserrat"/>
            </a:endParaRPr>
          </a:p>
        </p:txBody>
      </p:sp>
      <p:pic>
        <p:nvPicPr>
          <p:cNvPr id="4010" name="Google Shape;4010;p38"/>
          <p:cNvPicPr preferRelativeResize="0"/>
          <p:nvPr/>
        </p:nvPicPr>
        <p:blipFill>
          <a:blip r:embed="rId3">
            <a:alphaModFix/>
          </a:blip>
          <a:stretch>
            <a:fillRect/>
          </a:stretch>
        </p:blipFill>
        <p:spPr>
          <a:xfrm>
            <a:off x="1899175" y="1107902"/>
            <a:ext cx="5345651" cy="3620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4" name="Shape 4014"/>
        <p:cNvGrpSpPr/>
        <p:nvPr/>
      </p:nvGrpSpPr>
      <p:grpSpPr>
        <a:xfrm>
          <a:off x="0" y="0"/>
          <a:ext cx="0" cy="0"/>
          <a:chOff x="0" y="0"/>
          <a:chExt cx="0" cy="0"/>
        </a:xfrm>
      </p:grpSpPr>
      <p:sp>
        <p:nvSpPr>
          <p:cNvPr id="4015" name="Google Shape;4015;p39"/>
          <p:cNvSpPr txBox="1"/>
          <p:nvPr>
            <p:ph type="title"/>
          </p:nvPr>
        </p:nvSpPr>
        <p:spPr>
          <a:xfrm>
            <a:off x="718300" y="43735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do we as people classify things?</a:t>
            </a:r>
            <a:endParaRPr/>
          </a:p>
        </p:txBody>
      </p:sp>
      <p:sp>
        <p:nvSpPr>
          <p:cNvPr id="4016" name="Google Shape;4016;p39"/>
          <p:cNvSpPr txBox="1"/>
          <p:nvPr>
            <p:ph idx="1" type="body"/>
          </p:nvPr>
        </p:nvSpPr>
        <p:spPr>
          <a:xfrm>
            <a:off x="718300" y="1408725"/>
            <a:ext cx="6690600" cy="26955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444B44"/>
              </a:buClr>
              <a:buSzPts val="1500"/>
              <a:buFont typeface="Arial"/>
              <a:buAutoNum type="arabicPeriod"/>
            </a:pPr>
            <a:r>
              <a:rPr lang="en" sz="1500">
                <a:solidFill>
                  <a:srgbClr val="444B44"/>
                </a:solidFill>
                <a:highlight>
                  <a:srgbClr val="FFFFFF"/>
                </a:highlight>
                <a:latin typeface="Arial"/>
                <a:ea typeface="Arial"/>
                <a:cs typeface="Arial"/>
                <a:sym typeface="Arial"/>
              </a:rPr>
              <a:t>We use examples from the past to tell us what makes a thing a thing</a:t>
            </a:r>
            <a:endParaRPr sz="1500">
              <a:solidFill>
                <a:srgbClr val="444B44"/>
              </a:solidFill>
              <a:highlight>
                <a:srgbClr val="FFFFFF"/>
              </a:highlight>
              <a:latin typeface="Arial"/>
              <a:ea typeface="Arial"/>
              <a:cs typeface="Arial"/>
              <a:sym typeface="Arial"/>
            </a:endParaRPr>
          </a:p>
          <a:p>
            <a:pPr indent="-323850" lvl="1" marL="914400" rtl="0" algn="l">
              <a:lnSpc>
                <a:spcPct val="115000"/>
              </a:lnSpc>
              <a:spcBef>
                <a:spcPts val="0"/>
              </a:spcBef>
              <a:spcAft>
                <a:spcPts val="0"/>
              </a:spcAft>
              <a:buClr>
                <a:srgbClr val="444B44"/>
              </a:buClr>
              <a:buSzPts val="1500"/>
              <a:buFont typeface="Arial"/>
              <a:buAutoNum type="alphaLcPeriod"/>
            </a:pPr>
            <a:r>
              <a:rPr b="1" i="1" lang="en" sz="1500" u="sng">
                <a:solidFill>
                  <a:srgbClr val="74CAE0"/>
                </a:solidFill>
                <a:highlight>
                  <a:srgbClr val="FFFFFF"/>
                </a:highlight>
                <a:latin typeface="Arial"/>
                <a:ea typeface="Arial"/>
                <a:cs typeface="Arial"/>
                <a:sym typeface="Arial"/>
                <a:hlinkClick r:id="rId3"/>
              </a:rPr>
              <a:t>supervised learning</a:t>
            </a:r>
            <a:r>
              <a:rPr lang="en" sz="1500">
                <a:solidFill>
                  <a:srgbClr val="444B44"/>
                </a:solidFill>
                <a:highlight>
                  <a:srgbClr val="FFFFFF"/>
                </a:highlight>
                <a:latin typeface="Arial"/>
                <a:ea typeface="Arial"/>
                <a:cs typeface="Arial"/>
                <a:sym typeface="Arial"/>
              </a:rPr>
              <a:t> </a:t>
            </a:r>
            <a:endParaRPr sz="1300">
              <a:solidFill>
                <a:srgbClr val="444B44"/>
              </a:solidFill>
              <a:highlight>
                <a:srgbClr val="FFFFFF"/>
              </a:highlight>
              <a:latin typeface="Arial"/>
              <a:ea typeface="Arial"/>
              <a:cs typeface="Arial"/>
              <a:sym typeface="Arial"/>
            </a:endParaRPr>
          </a:p>
          <a:p>
            <a:pPr indent="-323850" lvl="0" marL="457200" rtl="0" algn="l">
              <a:lnSpc>
                <a:spcPct val="115000"/>
              </a:lnSpc>
              <a:spcBef>
                <a:spcPts val="0"/>
              </a:spcBef>
              <a:spcAft>
                <a:spcPts val="0"/>
              </a:spcAft>
              <a:buClr>
                <a:srgbClr val="444B44"/>
              </a:buClr>
              <a:buSzPts val="1500"/>
              <a:buFont typeface="Arial"/>
              <a:buAutoNum type="arabicPeriod"/>
            </a:pPr>
            <a:r>
              <a:rPr lang="en" sz="1500">
                <a:solidFill>
                  <a:srgbClr val="444B44"/>
                </a:solidFill>
                <a:highlight>
                  <a:srgbClr val="FFFFFF"/>
                </a:highlight>
                <a:latin typeface="Arial"/>
                <a:ea typeface="Arial"/>
                <a:cs typeface="Arial"/>
                <a:sym typeface="Arial"/>
              </a:rPr>
              <a:t>We group together the similar data points into one category</a:t>
            </a:r>
            <a:endParaRPr sz="1500">
              <a:solidFill>
                <a:srgbClr val="444B44"/>
              </a:solidFill>
              <a:highlight>
                <a:srgbClr val="FFFFFF"/>
              </a:highlight>
              <a:latin typeface="Arial"/>
              <a:ea typeface="Arial"/>
              <a:cs typeface="Arial"/>
              <a:sym typeface="Arial"/>
            </a:endParaRPr>
          </a:p>
          <a:p>
            <a:pPr indent="-323850" lvl="1" marL="914400" rtl="0" algn="l">
              <a:lnSpc>
                <a:spcPct val="115000"/>
              </a:lnSpc>
              <a:spcBef>
                <a:spcPts val="0"/>
              </a:spcBef>
              <a:spcAft>
                <a:spcPts val="0"/>
              </a:spcAft>
              <a:buClr>
                <a:srgbClr val="444B44"/>
              </a:buClr>
              <a:buSzPts val="1500"/>
              <a:buFont typeface="Arial"/>
              <a:buAutoNum type="alphaLcPeriod"/>
            </a:pPr>
            <a:r>
              <a:rPr lang="en" sz="1500">
                <a:solidFill>
                  <a:srgbClr val="444B44"/>
                </a:solidFill>
                <a:highlight>
                  <a:srgbClr val="FFFFFF"/>
                </a:highlight>
                <a:latin typeface="Arial"/>
                <a:ea typeface="Arial"/>
                <a:cs typeface="Arial"/>
                <a:sym typeface="Arial"/>
              </a:rPr>
              <a:t>In ML this is known as </a:t>
            </a:r>
            <a:r>
              <a:rPr b="1" i="1" lang="en" sz="1500" u="sng">
                <a:solidFill>
                  <a:srgbClr val="74CAE0"/>
                </a:solidFill>
                <a:highlight>
                  <a:srgbClr val="FFFFFF"/>
                </a:highlight>
                <a:latin typeface="Arial"/>
                <a:ea typeface="Arial"/>
                <a:cs typeface="Arial"/>
                <a:sym typeface="Arial"/>
              </a:rPr>
              <a:t>clustering </a:t>
            </a:r>
            <a:endParaRPr b="1" i="1" sz="1500" u="sng">
              <a:solidFill>
                <a:srgbClr val="74CAE0"/>
              </a:solidFill>
              <a:highlight>
                <a:srgbClr val="FFFFFF"/>
              </a:highlight>
              <a:latin typeface="Arial"/>
              <a:ea typeface="Arial"/>
              <a:cs typeface="Arial"/>
              <a:sym typeface="Arial"/>
            </a:endParaRPr>
          </a:p>
          <a:p>
            <a:pPr indent="-323850" lvl="1" marL="914400" rtl="0" algn="l">
              <a:lnSpc>
                <a:spcPct val="115000"/>
              </a:lnSpc>
              <a:spcBef>
                <a:spcPts val="0"/>
              </a:spcBef>
              <a:spcAft>
                <a:spcPts val="0"/>
              </a:spcAft>
              <a:buClr>
                <a:srgbClr val="74CAE0"/>
              </a:buClr>
              <a:buSzPts val="1500"/>
              <a:buFont typeface="Arial"/>
              <a:buAutoNum type="alphaLcPeriod"/>
            </a:pPr>
            <a:r>
              <a:rPr lang="en" sz="1500" u="sng">
                <a:solidFill>
                  <a:srgbClr val="74CAE0"/>
                </a:solidFill>
                <a:highlight>
                  <a:srgbClr val="FFFFFF"/>
                </a:highlight>
                <a:latin typeface="Arial"/>
                <a:ea typeface="Arial"/>
                <a:cs typeface="Arial"/>
                <a:sym typeface="Arial"/>
              </a:rPr>
              <a:t>Unsupervised learning </a:t>
            </a:r>
            <a:endParaRPr sz="1500" u="sng">
              <a:solidFill>
                <a:srgbClr val="74CAE0"/>
              </a:solidFill>
              <a:highlight>
                <a:srgbClr val="FFFFFF"/>
              </a:highlight>
              <a:latin typeface="Arial"/>
              <a:ea typeface="Arial"/>
              <a:cs typeface="Arial"/>
              <a:sym typeface="Arial"/>
            </a:endParaRPr>
          </a:p>
          <a:p>
            <a:pPr indent="-323850" lvl="1" marL="914400" rtl="0" algn="l">
              <a:lnSpc>
                <a:spcPct val="115000"/>
              </a:lnSpc>
              <a:spcBef>
                <a:spcPts val="0"/>
              </a:spcBef>
              <a:spcAft>
                <a:spcPts val="0"/>
              </a:spcAft>
              <a:buClr>
                <a:srgbClr val="444B44"/>
              </a:buClr>
              <a:buSzPts val="1500"/>
              <a:buFont typeface="Arial"/>
              <a:buAutoNum type="alphaLcPeriod"/>
            </a:pPr>
            <a:r>
              <a:rPr lang="en" sz="1500">
                <a:solidFill>
                  <a:srgbClr val="444B44"/>
                </a:solidFill>
                <a:highlight>
                  <a:srgbClr val="FFFFFF"/>
                </a:highlight>
                <a:latin typeface="Arial"/>
                <a:ea typeface="Arial"/>
                <a:cs typeface="Arial"/>
                <a:sym typeface="Arial"/>
              </a:rPr>
              <a:t>Examples include search engines (comparing documents/images to surface similar items) and video recommendation  </a:t>
            </a:r>
            <a:endParaRPr sz="1500">
              <a:solidFill>
                <a:srgbClr val="444B44"/>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t/>
            </a:r>
            <a:endParaRPr sz="1500">
              <a:solidFill>
                <a:srgbClr val="444B44"/>
              </a:solidFill>
              <a:highlight>
                <a:srgbClr val="FFFFFF"/>
              </a:highlight>
              <a:latin typeface="Arial"/>
              <a:ea typeface="Arial"/>
              <a:cs typeface="Arial"/>
              <a:sym typeface="Arial"/>
            </a:endParaRPr>
          </a:p>
        </p:txBody>
      </p:sp>
      <p:sp>
        <p:nvSpPr>
          <p:cNvPr id="4017" name="Google Shape;4017;p39"/>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1" name="Shape 4021"/>
        <p:cNvGrpSpPr/>
        <p:nvPr/>
      </p:nvGrpSpPr>
      <p:grpSpPr>
        <a:xfrm>
          <a:off x="0" y="0"/>
          <a:ext cx="0" cy="0"/>
          <a:chOff x="0" y="0"/>
          <a:chExt cx="0" cy="0"/>
        </a:xfrm>
      </p:grpSpPr>
      <p:sp>
        <p:nvSpPr>
          <p:cNvPr id="4022" name="Google Shape;4022;p40"/>
          <p:cNvSpPr txBox="1"/>
          <p:nvPr>
            <p:ph type="title"/>
          </p:nvPr>
        </p:nvSpPr>
        <p:spPr>
          <a:xfrm>
            <a:off x="718300" y="47665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Classification</a:t>
            </a:r>
            <a:endParaRPr/>
          </a:p>
        </p:txBody>
      </p:sp>
      <p:sp>
        <p:nvSpPr>
          <p:cNvPr id="4023" name="Google Shape;4023;p40"/>
          <p:cNvSpPr txBox="1"/>
          <p:nvPr>
            <p:ph idx="1" type="body"/>
          </p:nvPr>
        </p:nvSpPr>
        <p:spPr>
          <a:xfrm>
            <a:off x="691450" y="1334050"/>
            <a:ext cx="6814800" cy="3088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a:latin typeface="Titillium Web"/>
                <a:ea typeface="Titillium Web"/>
                <a:cs typeface="Titillium Web"/>
                <a:sym typeface="Titillium Web"/>
              </a:rPr>
              <a:t>In classification problems we are trying to predict a discrete number of values.</a:t>
            </a:r>
            <a:endParaRPr b="1">
              <a:latin typeface="Titillium Web"/>
              <a:ea typeface="Titillium Web"/>
              <a:cs typeface="Titillium Web"/>
              <a:sym typeface="Titillium Web"/>
            </a:endParaRPr>
          </a:p>
          <a:p>
            <a:pPr indent="0" lvl="0" marL="0" rtl="0" algn="l">
              <a:lnSpc>
                <a:spcPct val="150000"/>
              </a:lnSpc>
              <a:spcBef>
                <a:spcPts val="1600"/>
              </a:spcBef>
              <a:spcAft>
                <a:spcPts val="0"/>
              </a:spcAft>
              <a:buNone/>
            </a:pPr>
            <a:r>
              <a:rPr lang="en" sz="1350">
                <a:solidFill>
                  <a:schemeClr val="dk1"/>
                </a:solidFill>
                <a:latin typeface="Titillium Web"/>
                <a:ea typeface="Titillium Web"/>
                <a:cs typeface="Titillium Web"/>
                <a:sym typeface="Titillium Web"/>
              </a:rPr>
              <a:t>The labels(y) generally comes in categorical form and represents a finite number of classes. Consider the tasks below:</a:t>
            </a:r>
            <a:endParaRPr sz="1350">
              <a:solidFill>
                <a:schemeClr val="dk1"/>
              </a:solidFill>
              <a:latin typeface="Titillium Web"/>
              <a:ea typeface="Titillium Web"/>
              <a:cs typeface="Titillium Web"/>
              <a:sym typeface="Titillium Web"/>
            </a:endParaRPr>
          </a:p>
          <a:p>
            <a:pPr indent="-314325" lvl="0" marL="749300" rtl="0" algn="l">
              <a:lnSpc>
                <a:spcPct val="150000"/>
              </a:lnSpc>
              <a:spcBef>
                <a:spcPts val="3200"/>
              </a:spcBef>
              <a:spcAft>
                <a:spcPts val="0"/>
              </a:spcAft>
              <a:buClr>
                <a:schemeClr val="dk1"/>
              </a:buClr>
              <a:buSzPts val="1350"/>
              <a:buFont typeface="Titillium Web"/>
              <a:buAutoNum type="arabicPeriod"/>
            </a:pPr>
            <a:r>
              <a:rPr lang="en" sz="1350">
                <a:solidFill>
                  <a:schemeClr val="dk1"/>
                </a:solidFill>
                <a:latin typeface="Titillium Web"/>
                <a:ea typeface="Titillium Web"/>
                <a:cs typeface="Titillium Web"/>
                <a:sym typeface="Titillium Web"/>
              </a:rPr>
              <a:t>Given set of input features predict whether a Breast Cancer is Benign or Malignant.</a:t>
            </a:r>
            <a:endParaRPr sz="1350">
              <a:solidFill>
                <a:schemeClr val="dk1"/>
              </a:solidFill>
              <a:latin typeface="Titillium Web"/>
              <a:ea typeface="Titillium Web"/>
              <a:cs typeface="Titillium Web"/>
              <a:sym typeface="Titillium Web"/>
            </a:endParaRPr>
          </a:p>
          <a:p>
            <a:pPr indent="-314325" lvl="0" marL="749300" rtl="0" algn="l">
              <a:lnSpc>
                <a:spcPct val="150000"/>
              </a:lnSpc>
              <a:spcBef>
                <a:spcPts val="0"/>
              </a:spcBef>
              <a:spcAft>
                <a:spcPts val="0"/>
              </a:spcAft>
              <a:buClr>
                <a:schemeClr val="dk1"/>
              </a:buClr>
              <a:buSzPts val="1350"/>
              <a:buFont typeface="Titillium Web"/>
              <a:buAutoNum type="arabicPeriod"/>
            </a:pPr>
            <a:r>
              <a:rPr lang="en" sz="1350">
                <a:solidFill>
                  <a:schemeClr val="dk1"/>
                </a:solidFill>
                <a:latin typeface="Titillium Web"/>
                <a:ea typeface="Titillium Web"/>
                <a:cs typeface="Titillium Web"/>
                <a:sym typeface="Titillium Web"/>
              </a:rPr>
              <a:t>Given an image correctly classify as containing Cats or Dogs.</a:t>
            </a:r>
            <a:endParaRPr sz="1350">
              <a:solidFill>
                <a:schemeClr val="dk1"/>
              </a:solidFill>
              <a:latin typeface="Titillium Web"/>
              <a:ea typeface="Titillium Web"/>
              <a:cs typeface="Titillium Web"/>
              <a:sym typeface="Titillium Web"/>
            </a:endParaRPr>
          </a:p>
          <a:p>
            <a:pPr indent="-314325" lvl="0" marL="749300" rtl="0" algn="l">
              <a:lnSpc>
                <a:spcPct val="150000"/>
              </a:lnSpc>
              <a:spcBef>
                <a:spcPts val="0"/>
              </a:spcBef>
              <a:spcAft>
                <a:spcPts val="0"/>
              </a:spcAft>
              <a:buClr>
                <a:schemeClr val="dk1"/>
              </a:buClr>
              <a:buSzPts val="1350"/>
              <a:buFont typeface="Titillium Web"/>
              <a:buAutoNum type="arabicPeriod"/>
            </a:pPr>
            <a:r>
              <a:rPr lang="en" sz="1350">
                <a:solidFill>
                  <a:schemeClr val="dk1"/>
                </a:solidFill>
                <a:latin typeface="Titillium Web"/>
                <a:ea typeface="Titillium Web"/>
                <a:cs typeface="Titillium Web"/>
                <a:sym typeface="Titillium Web"/>
              </a:rPr>
              <a:t>From a given email predict whether it’s spam email or not.</a:t>
            </a:r>
            <a:endParaRPr b="1">
              <a:latin typeface="Titillium Web"/>
              <a:ea typeface="Titillium Web"/>
              <a:cs typeface="Titillium Web"/>
              <a:sym typeface="Titillium Web"/>
            </a:endParaRPr>
          </a:p>
        </p:txBody>
      </p:sp>
      <p:sp>
        <p:nvSpPr>
          <p:cNvPr id="4024" name="Google Shape;4024;p40"/>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8" name="Shape 4028"/>
        <p:cNvGrpSpPr/>
        <p:nvPr/>
      </p:nvGrpSpPr>
      <p:grpSpPr>
        <a:xfrm>
          <a:off x="0" y="0"/>
          <a:ext cx="0" cy="0"/>
          <a:chOff x="0" y="0"/>
          <a:chExt cx="0" cy="0"/>
        </a:xfrm>
      </p:grpSpPr>
      <p:sp>
        <p:nvSpPr>
          <p:cNvPr id="4029" name="Google Shape;4029;p41"/>
          <p:cNvSpPr txBox="1"/>
          <p:nvPr>
            <p:ph type="title"/>
          </p:nvPr>
        </p:nvSpPr>
        <p:spPr>
          <a:xfrm>
            <a:off x="718300" y="49892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Classification</a:t>
            </a:r>
            <a:endParaRPr/>
          </a:p>
        </p:txBody>
      </p:sp>
      <p:sp>
        <p:nvSpPr>
          <p:cNvPr id="4030" name="Google Shape;4030;p41"/>
          <p:cNvSpPr txBox="1"/>
          <p:nvPr>
            <p:ph idx="2" type="body"/>
          </p:nvPr>
        </p:nvSpPr>
        <p:spPr>
          <a:xfrm>
            <a:off x="718300" y="1442700"/>
            <a:ext cx="6680100" cy="3407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Titillium Web"/>
                <a:ea typeface="Titillium Web"/>
                <a:cs typeface="Titillium Web"/>
                <a:sym typeface="Titillium Web"/>
              </a:rPr>
              <a:t>Binary classification </a:t>
            </a:r>
            <a:r>
              <a:rPr lang="en"/>
              <a:t>- when there are only two classes to predict, usually 0 and 1 values.</a:t>
            </a:r>
            <a:endParaRPr/>
          </a:p>
          <a:p>
            <a:pPr indent="-342900" lvl="0" marL="914400" rtl="0" algn="l">
              <a:spcBef>
                <a:spcPts val="600"/>
              </a:spcBef>
              <a:spcAft>
                <a:spcPts val="0"/>
              </a:spcAft>
              <a:buSzPts val="1800"/>
              <a:buChar char="●"/>
            </a:pPr>
            <a:r>
              <a:rPr lang="en"/>
              <a:t>Examples: whether an image is a hot dog or not</a:t>
            </a:r>
            <a:endParaRPr/>
          </a:p>
          <a:p>
            <a:pPr indent="0" lvl="0" marL="0" rtl="0" algn="l">
              <a:spcBef>
                <a:spcPts val="600"/>
              </a:spcBef>
              <a:spcAft>
                <a:spcPts val="0"/>
              </a:spcAft>
              <a:buNone/>
            </a:pPr>
            <a:r>
              <a:t/>
            </a:r>
            <a:endParaRPr/>
          </a:p>
          <a:p>
            <a:pPr indent="0" lvl="0" marL="0" rtl="0" algn="l">
              <a:spcBef>
                <a:spcPts val="600"/>
              </a:spcBef>
              <a:spcAft>
                <a:spcPts val="0"/>
              </a:spcAft>
              <a:buNone/>
            </a:pPr>
            <a:r>
              <a:rPr b="1" lang="en">
                <a:latin typeface="Titillium Web"/>
                <a:ea typeface="Titillium Web"/>
                <a:cs typeface="Titillium Web"/>
                <a:sym typeface="Titillium Web"/>
              </a:rPr>
              <a:t>Multi-class classification </a:t>
            </a:r>
            <a:r>
              <a:rPr lang="en"/>
              <a:t>- when there are more than two class labels to predict.</a:t>
            </a:r>
            <a:endParaRPr/>
          </a:p>
          <a:p>
            <a:pPr indent="-342900" lvl="0" marL="914400" rtl="0" algn="l">
              <a:spcBef>
                <a:spcPts val="600"/>
              </a:spcBef>
              <a:spcAft>
                <a:spcPts val="0"/>
              </a:spcAft>
              <a:buSzPts val="1800"/>
              <a:buChar char="●"/>
            </a:pPr>
            <a:r>
              <a:rPr lang="en"/>
              <a:t>Examples: image classification, cancer types, etc.</a:t>
            </a:r>
            <a:endParaRPr/>
          </a:p>
        </p:txBody>
      </p:sp>
      <p:sp>
        <p:nvSpPr>
          <p:cNvPr id="4031" name="Google Shape;4031;p41"/>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5" name="Shape 4035"/>
        <p:cNvGrpSpPr/>
        <p:nvPr/>
      </p:nvGrpSpPr>
      <p:grpSpPr>
        <a:xfrm>
          <a:off x="0" y="0"/>
          <a:ext cx="0" cy="0"/>
          <a:chOff x="0" y="0"/>
          <a:chExt cx="0" cy="0"/>
        </a:xfrm>
      </p:grpSpPr>
      <p:sp>
        <p:nvSpPr>
          <p:cNvPr id="4036" name="Google Shape;4036;p42"/>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037" name="Google Shape;4037;p42" title="Jian Yang: hotdog identifying app">
            <a:hlinkClick r:id="rId3"/>
          </p:cNvPr>
          <p:cNvPicPr preferRelativeResize="0"/>
          <p:nvPr/>
        </p:nvPicPr>
        <p:blipFill>
          <a:blip r:embed="rId4">
            <a:alphaModFix/>
          </a:blip>
          <a:stretch>
            <a:fillRect/>
          </a:stretch>
        </p:blipFill>
        <p:spPr>
          <a:xfrm>
            <a:off x="1547710" y="303538"/>
            <a:ext cx="6048566" cy="4536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1" name="Shape 4041"/>
        <p:cNvGrpSpPr/>
        <p:nvPr/>
      </p:nvGrpSpPr>
      <p:grpSpPr>
        <a:xfrm>
          <a:off x="0" y="0"/>
          <a:ext cx="0" cy="0"/>
          <a:chOff x="0" y="0"/>
          <a:chExt cx="0" cy="0"/>
        </a:xfrm>
      </p:grpSpPr>
      <p:sp>
        <p:nvSpPr>
          <p:cNvPr id="4042" name="Google Shape;4042;p43"/>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Algorithms for Classification</a:t>
            </a:r>
            <a:endParaRPr/>
          </a:p>
        </p:txBody>
      </p:sp>
      <p:sp>
        <p:nvSpPr>
          <p:cNvPr id="4043" name="Google Shape;4043;p43"/>
          <p:cNvSpPr txBox="1"/>
          <p:nvPr>
            <p:ph idx="1" type="body"/>
          </p:nvPr>
        </p:nvSpPr>
        <p:spPr>
          <a:xfrm>
            <a:off x="718300" y="1733550"/>
            <a:ext cx="6761100" cy="2980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Decision Trees</a:t>
            </a:r>
            <a:endParaRPr/>
          </a:p>
          <a:p>
            <a:pPr indent="-381000" lvl="0" marL="457200" rtl="0" algn="l">
              <a:spcBef>
                <a:spcPts val="0"/>
              </a:spcBef>
              <a:spcAft>
                <a:spcPts val="0"/>
              </a:spcAft>
              <a:buSzPts val="2400"/>
              <a:buChar char="●"/>
            </a:pPr>
            <a:r>
              <a:rPr lang="en"/>
              <a:t>Logistic Regression</a:t>
            </a:r>
            <a:endParaRPr/>
          </a:p>
          <a:p>
            <a:pPr indent="-381000" lvl="0" marL="457200" rtl="0" algn="l">
              <a:spcBef>
                <a:spcPts val="0"/>
              </a:spcBef>
              <a:spcAft>
                <a:spcPts val="0"/>
              </a:spcAft>
              <a:buSzPts val="2400"/>
              <a:buChar char="●"/>
            </a:pPr>
            <a:r>
              <a:rPr lang="en"/>
              <a:t>Naive Bayes</a:t>
            </a:r>
            <a:endParaRPr/>
          </a:p>
          <a:p>
            <a:pPr indent="-381000" lvl="0" marL="457200" rtl="0" algn="l">
              <a:spcBef>
                <a:spcPts val="0"/>
              </a:spcBef>
              <a:spcAft>
                <a:spcPts val="0"/>
              </a:spcAft>
              <a:buSzPts val="2400"/>
              <a:buChar char="●"/>
            </a:pPr>
            <a:r>
              <a:rPr lang="en"/>
              <a:t>K-NN</a:t>
            </a:r>
            <a:endParaRPr/>
          </a:p>
          <a:p>
            <a:pPr indent="-381000" lvl="0" marL="457200" rtl="0" algn="l">
              <a:spcBef>
                <a:spcPts val="0"/>
              </a:spcBef>
              <a:spcAft>
                <a:spcPts val="0"/>
              </a:spcAft>
              <a:buSzPts val="2400"/>
              <a:buChar char="●"/>
            </a:pPr>
            <a:r>
              <a:rPr lang="en"/>
              <a:t>Linear Support Vector Classifier</a:t>
            </a:r>
            <a:endParaRPr/>
          </a:p>
        </p:txBody>
      </p:sp>
      <p:sp>
        <p:nvSpPr>
          <p:cNvPr id="4044" name="Google Shape;4044;p43"/>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6" name="Shape 3886"/>
        <p:cNvGrpSpPr/>
        <p:nvPr/>
      </p:nvGrpSpPr>
      <p:grpSpPr>
        <a:xfrm>
          <a:off x="0" y="0"/>
          <a:ext cx="0" cy="0"/>
          <a:chOff x="0" y="0"/>
          <a:chExt cx="0" cy="0"/>
        </a:xfrm>
      </p:grpSpPr>
      <p:sp>
        <p:nvSpPr>
          <p:cNvPr id="3887" name="Google Shape;3887;p2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888" name="Google Shape;3888;p26"/>
          <p:cNvSpPr txBox="1"/>
          <p:nvPr/>
        </p:nvSpPr>
        <p:spPr>
          <a:xfrm>
            <a:off x="1561200" y="2220450"/>
            <a:ext cx="6021600" cy="70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Titillium Web"/>
                <a:ea typeface="Titillium Web"/>
                <a:cs typeface="Titillium Web"/>
                <a:sym typeface="Titillium Web"/>
              </a:rPr>
              <a:t>Welcome back + tell us about your week!</a:t>
            </a:r>
            <a:endParaRPr b="1" sz="2400">
              <a:solidFill>
                <a:schemeClr val="dk2"/>
              </a:solidFill>
              <a:latin typeface="Titillium Web"/>
              <a:ea typeface="Titillium Web"/>
              <a:cs typeface="Titillium Web"/>
              <a:sym typeface="Titillium Web"/>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8" name="Shape 4048"/>
        <p:cNvGrpSpPr/>
        <p:nvPr/>
      </p:nvGrpSpPr>
      <p:grpSpPr>
        <a:xfrm>
          <a:off x="0" y="0"/>
          <a:ext cx="0" cy="0"/>
          <a:chOff x="0" y="0"/>
          <a:chExt cx="0" cy="0"/>
        </a:xfrm>
      </p:grpSpPr>
      <p:sp>
        <p:nvSpPr>
          <p:cNvPr id="4049" name="Google Shape;4049;p44"/>
          <p:cNvSpPr txBox="1"/>
          <p:nvPr>
            <p:ph type="title"/>
          </p:nvPr>
        </p:nvSpPr>
        <p:spPr>
          <a:xfrm>
            <a:off x="505100" y="23900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4050" name="Google Shape;4050;p44"/>
          <p:cNvSpPr txBox="1"/>
          <p:nvPr>
            <p:ph idx="1" type="body"/>
          </p:nvPr>
        </p:nvSpPr>
        <p:spPr>
          <a:xfrm>
            <a:off x="416200" y="1096400"/>
            <a:ext cx="7063200" cy="3274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latin typeface="Titillium Web"/>
                <a:ea typeface="Titillium Web"/>
                <a:cs typeface="Titillium Web"/>
                <a:sym typeface="Titillium Web"/>
              </a:rPr>
              <a:t>Last week we started talking about using models in ML, and the linear model is one of the most basic and fundamental models/</a:t>
            </a:r>
            <a:endParaRPr>
              <a:latin typeface="Titillium Web"/>
              <a:ea typeface="Titillium Web"/>
              <a:cs typeface="Titillium Web"/>
              <a:sym typeface="Titillium Web"/>
            </a:endParaRPr>
          </a:p>
          <a:p>
            <a:pPr indent="0" lvl="0" marL="0" rtl="0" algn="l">
              <a:spcBef>
                <a:spcPts val="600"/>
              </a:spcBef>
              <a:spcAft>
                <a:spcPts val="0"/>
              </a:spcAft>
              <a:buClr>
                <a:schemeClr val="dk1"/>
              </a:buClr>
              <a:buSzPts val="1100"/>
              <a:buFont typeface="Arial"/>
              <a:buNone/>
            </a:pPr>
            <a:r>
              <a:t/>
            </a:r>
            <a:endParaRPr>
              <a:latin typeface="Titillium Web"/>
              <a:ea typeface="Titillium Web"/>
              <a:cs typeface="Titillium Web"/>
              <a:sym typeface="Titillium Web"/>
            </a:endParaRPr>
          </a:p>
          <a:p>
            <a:pPr indent="0" lvl="0" marL="0" rtl="0" algn="l">
              <a:spcBef>
                <a:spcPts val="600"/>
              </a:spcBef>
              <a:spcAft>
                <a:spcPts val="0"/>
              </a:spcAft>
              <a:buClr>
                <a:schemeClr val="dk1"/>
              </a:buClr>
              <a:buSzPts val="1100"/>
              <a:buFont typeface="Arial"/>
              <a:buNone/>
            </a:pPr>
            <a:r>
              <a:rPr b="1" lang="en">
                <a:latin typeface="Titillium Web"/>
                <a:ea typeface="Titillium Web"/>
                <a:cs typeface="Titillium Web"/>
                <a:sym typeface="Titillium Web"/>
              </a:rPr>
              <a:t>In regression problems, we are trying to </a:t>
            </a:r>
            <a:r>
              <a:rPr b="1" lang="en" u="sng">
                <a:latin typeface="Titillium Web"/>
                <a:ea typeface="Titillium Web"/>
                <a:cs typeface="Titillium Web"/>
                <a:sym typeface="Titillium Web"/>
              </a:rPr>
              <a:t>predict continuous valued output based on information we have seen in the past</a:t>
            </a:r>
            <a:r>
              <a:rPr b="1" lang="en">
                <a:latin typeface="Titillium Web"/>
                <a:ea typeface="Titillium Web"/>
                <a:cs typeface="Titillium Web"/>
                <a:sym typeface="Titillium Web"/>
              </a:rPr>
              <a:t>. </a:t>
            </a:r>
            <a:endParaRPr b="1">
              <a:latin typeface="Titillium Web"/>
              <a:ea typeface="Titillium Web"/>
              <a:cs typeface="Titillium Web"/>
              <a:sym typeface="Titillium Web"/>
            </a:endParaRPr>
          </a:p>
          <a:p>
            <a:pPr indent="0" lvl="0" marL="0" rtl="0" algn="l">
              <a:spcBef>
                <a:spcPts val="600"/>
              </a:spcBef>
              <a:spcAft>
                <a:spcPts val="0"/>
              </a:spcAft>
              <a:buClr>
                <a:schemeClr val="dk1"/>
              </a:buClr>
              <a:buSzPts val="1100"/>
              <a:buFont typeface="Arial"/>
              <a:buNone/>
            </a:pPr>
            <a:r>
              <a:t/>
            </a:r>
            <a:endParaRPr b="1">
              <a:latin typeface="Titillium Web"/>
              <a:ea typeface="Titillium Web"/>
              <a:cs typeface="Titillium Web"/>
              <a:sym typeface="Titillium Web"/>
            </a:endParaRPr>
          </a:p>
          <a:p>
            <a:pPr indent="0" lvl="0" marL="0" rtl="0" algn="l">
              <a:spcBef>
                <a:spcPts val="600"/>
              </a:spcBef>
              <a:spcAft>
                <a:spcPts val="0"/>
              </a:spcAft>
              <a:buClr>
                <a:schemeClr val="dk1"/>
              </a:buClr>
              <a:buSzPts val="1100"/>
              <a:buFont typeface="Arial"/>
              <a:buNone/>
            </a:pPr>
            <a:r>
              <a:rPr lang="en">
                <a:latin typeface="Titillium Web"/>
                <a:ea typeface="Titillium Web"/>
                <a:cs typeface="Titillium Web"/>
                <a:sym typeface="Titillium Web"/>
              </a:rPr>
              <a:t>For example, given the square footage of the house, predict the price (real value). </a:t>
            </a:r>
            <a:endParaRPr>
              <a:latin typeface="Titillium Web"/>
              <a:ea typeface="Titillium Web"/>
              <a:cs typeface="Titillium Web"/>
              <a:sym typeface="Titillium Web"/>
            </a:endParaRPr>
          </a:p>
          <a:p>
            <a:pPr indent="0" lvl="0" marL="0" rtl="0" algn="l">
              <a:spcBef>
                <a:spcPts val="600"/>
              </a:spcBef>
              <a:spcAft>
                <a:spcPts val="0"/>
              </a:spcAft>
              <a:buClr>
                <a:schemeClr val="dk1"/>
              </a:buClr>
              <a:buSzPts val="1100"/>
              <a:buFont typeface="Arial"/>
              <a:buNone/>
            </a:pPr>
            <a:r>
              <a:rPr lang="en">
                <a:latin typeface="Titillium Web"/>
                <a:ea typeface="Titillium Web"/>
                <a:cs typeface="Titillium Web"/>
                <a:sym typeface="Titillium Web"/>
              </a:rPr>
              <a:t>Or in our jupyter notebook example: we created a best fit line to predict mpg from displacement from a car</a:t>
            </a:r>
            <a:endParaRPr>
              <a:latin typeface="Titillium Web"/>
              <a:ea typeface="Titillium Web"/>
              <a:cs typeface="Titillium Web"/>
              <a:sym typeface="Titillium Web"/>
            </a:endParaRPr>
          </a:p>
        </p:txBody>
      </p:sp>
      <p:sp>
        <p:nvSpPr>
          <p:cNvPr id="4051" name="Google Shape;4051;p44"/>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5" name="Shape 4055"/>
        <p:cNvGrpSpPr/>
        <p:nvPr/>
      </p:nvGrpSpPr>
      <p:grpSpPr>
        <a:xfrm>
          <a:off x="0" y="0"/>
          <a:ext cx="0" cy="0"/>
          <a:chOff x="0" y="0"/>
          <a:chExt cx="0" cy="0"/>
        </a:xfrm>
      </p:grpSpPr>
      <p:sp>
        <p:nvSpPr>
          <p:cNvPr id="4056" name="Google Shape;4056;p45"/>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Regression Algorithms</a:t>
            </a:r>
            <a:endParaRPr/>
          </a:p>
        </p:txBody>
      </p:sp>
      <p:sp>
        <p:nvSpPr>
          <p:cNvPr id="4057" name="Google Shape;4057;p45"/>
          <p:cNvSpPr txBox="1"/>
          <p:nvPr>
            <p:ph idx="1" type="body"/>
          </p:nvPr>
        </p:nvSpPr>
        <p:spPr>
          <a:xfrm>
            <a:off x="718300" y="1733550"/>
            <a:ext cx="6761100" cy="2980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Linear regression</a:t>
            </a:r>
            <a:endParaRPr/>
          </a:p>
          <a:p>
            <a:pPr indent="-381000" lvl="0" marL="457200" rtl="0" algn="l">
              <a:spcBef>
                <a:spcPts val="0"/>
              </a:spcBef>
              <a:spcAft>
                <a:spcPts val="0"/>
              </a:spcAft>
              <a:buSzPts val="2400"/>
              <a:buChar char="●"/>
            </a:pPr>
            <a:r>
              <a:rPr lang="en"/>
              <a:t>Regression Trees (e.g. Random Forest)</a:t>
            </a:r>
            <a:endParaRPr/>
          </a:p>
          <a:p>
            <a:pPr indent="-381000" lvl="0" marL="457200" rtl="0" algn="l">
              <a:spcBef>
                <a:spcPts val="0"/>
              </a:spcBef>
              <a:spcAft>
                <a:spcPts val="0"/>
              </a:spcAft>
              <a:buSzPts val="2400"/>
              <a:buChar char="●"/>
            </a:pPr>
            <a:r>
              <a:rPr lang="en"/>
              <a:t>Support Vector Regression</a:t>
            </a:r>
            <a:endParaRPr/>
          </a:p>
          <a:p>
            <a:pPr indent="-381000" lvl="0" marL="457200" rtl="0" algn="l">
              <a:spcBef>
                <a:spcPts val="0"/>
              </a:spcBef>
              <a:spcAft>
                <a:spcPts val="0"/>
              </a:spcAft>
              <a:buSzPts val="2400"/>
              <a:buChar char="●"/>
            </a:pPr>
            <a:r>
              <a:rPr lang="en"/>
              <a:t>etc.</a:t>
            </a:r>
            <a:endParaRPr/>
          </a:p>
        </p:txBody>
      </p:sp>
      <p:sp>
        <p:nvSpPr>
          <p:cNvPr id="4058" name="Google Shape;4058;p4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2" name="Shape 4062"/>
        <p:cNvGrpSpPr/>
        <p:nvPr/>
      </p:nvGrpSpPr>
      <p:grpSpPr>
        <a:xfrm>
          <a:off x="0" y="0"/>
          <a:ext cx="0" cy="0"/>
          <a:chOff x="0" y="0"/>
          <a:chExt cx="0" cy="0"/>
        </a:xfrm>
      </p:grpSpPr>
      <p:sp>
        <p:nvSpPr>
          <p:cNvPr id="4063" name="Google Shape;4063;p46"/>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Approaching a ML Problem</a:t>
            </a:r>
            <a:endParaRPr/>
          </a:p>
        </p:txBody>
      </p:sp>
      <p:sp>
        <p:nvSpPr>
          <p:cNvPr id="4064" name="Google Shape;4064;p46"/>
          <p:cNvSpPr txBox="1"/>
          <p:nvPr>
            <p:ph idx="1" type="body"/>
          </p:nvPr>
        </p:nvSpPr>
        <p:spPr>
          <a:xfrm>
            <a:off x="718300" y="1733550"/>
            <a:ext cx="6761100" cy="298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Whenever you begin tackling a ML problem, you should always identify whether you are dealing with a classification or regression problem.</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Which of the two do you think music generation is?</a:t>
            </a:r>
            <a:endParaRPr/>
          </a:p>
        </p:txBody>
      </p:sp>
      <p:sp>
        <p:nvSpPr>
          <p:cNvPr id="4065" name="Google Shape;4065;p4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9" name="Shape 4069"/>
        <p:cNvGrpSpPr/>
        <p:nvPr/>
      </p:nvGrpSpPr>
      <p:grpSpPr>
        <a:xfrm>
          <a:off x="0" y="0"/>
          <a:ext cx="0" cy="0"/>
          <a:chOff x="0" y="0"/>
          <a:chExt cx="0" cy="0"/>
        </a:xfrm>
      </p:grpSpPr>
      <p:sp>
        <p:nvSpPr>
          <p:cNvPr id="4070" name="Google Shape;4070;p4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071" name="Google Shape;4071;p47"/>
          <p:cNvPicPr preferRelativeResize="0"/>
          <p:nvPr/>
        </p:nvPicPr>
        <p:blipFill>
          <a:blip r:embed="rId3">
            <a:alphaModFix/>
          </a:blip>
          <a:stretch>
            <a:fillRect/>
          </a:stretch>
        </p:blipFill>
        <p:spPr>
          <a:xfrm>
            <a:off x="437181" y="152400"/>
            <a:ext cx="7760108"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5" name="Shape 4075"/>
        <p:cNvGrpSpPr/>
        <p:nvPr/>
      </p:nvGrpSpPr>
      <p:grpSpPr>
        <a:xfrm>
          <a:off x="0" y="0"/>
          <a:ext cx="0" cy="0"/>
          <a:chOff x="0" y="0"/>
          <a:chExt cx="0" cy="0"/>
        </a:xfrm>
      </p:grpSpPr>
      <p:sp>
        <p:nvSpPr>
          <p:cNvPr id="4076" name="Google Shape;4076;p48"/>
          <p:cNvSpPr txBox="1"/>
          <p:nvPr>
            <p:ph type="title"/>
          </p:nvPr>
        </p:nvSpPr>
        <p:spPr>
          <a:xfrm>
            <a:off x="718300" y="10865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Approaching a ML Problem</a:t>
            </a:r>
            <a:endParaRPr/>
          </a:p>
        </p:txBody>
      </p:sp>
      <p:sp>
        <p:nvSpPr>
          <p:cNvPr id="4077" name="Google Shape;4077;p48"/>
          <p:cNvSpPr txBox="1"/>
          <p:nvPr>
            <p:ph idx="1" type="body"/>
          </p:nvPr>
        </p:nvSpPr>
        <p:spPr>
          <a:xfrm>
            <a:off x="718300" y="1022875"/>
            <a:ext cx="6761100" cy="298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Using trial and error as an algorithm</a:t>
            </a:r>
            <a:endParaRPr/>
          </a:p>
        </p:txBody>
      </p:sp>
      <p:sp>
        <p:nvSpPr>
          <p:cNvPr id="4078" name="Google Shape;4078;p48"/>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079" name="Google Shape;4079;p48"/>
          <p:cNvPicPr preferRelativeResize="0"/>
          <p:nvPr/>
        </p:nvPicPr>
        <p:blipFill>
          <a:blip r:embed="rId4">
            <a:alphaModFix/>
          </a:blip>
          <a:stretch>
            <a:fillRect/>
          </a:stretch>
        </p:blipFill>
        <p:spPr>
          <a:xfrm>
            <a:off x="-784562" y="1596774"/>
            <a:ext cx="6425562" cy="3379850"/>
          </a:xfrm>
          <a:prstGeom prst="rect">
            <a:avLst/>
          </a:prstGeom>
          <a:noFill/>
          <a:ln>
            <a:noFill/>
          </a:ln>
        </p:spPr>
      </p:pic>
      <p:pic>
        <p:nvPicPr>
          <p:cNvPr id="4080" name="Google Shape;4080;p48"/>
          <p:cNvPicPr preferRelativeResize="0"/>
          <p:nvPr/>
        </p:nvPicPr>
        <p:blipFill>
          <a:blip r:embed="rId5">
            <a:alphaModFix/>
          </a:blip>
          <a:stretch>
            <a:fillRect/>
          </a:stretch>
        </p:blipFill>
        <p:spPr>
          <a:xfrm>
            <a:off x="5419050" y="808925"/>
            <a:ext cx="4167700" cy="4167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4" name="Shape 4084"/>
        <p:cNvGrpSpPr/>
        <p:nvPr/>
      </p:nvGrpSpPr>
      <p:grpSpPr>
        <a:xfrm>
          <a:off x="0" y="0"/>
          <a:ext cx="0" cy="0"/>
          <a:chOff x="0" y="0"/>
          <a:chExt cx="0" cy="0"/>
        </a:xfrm>
      </p:grpSpPr>
      <p:sp>
        <p:nvSpPr>
          <p:cNvPr id="4085" name="Google Shape;4085;p49"/>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086" name="Google Shape;4086;p49"/>
          <p:cNvSpPr txBox="1"/>
          <p:nvPr/>
        </p:nvSpPr>
        <p:spPr>
          <a:xfrm>
            <a:off x="2604450" y="493125"/>
            <a:ext cx="3935100" cy="36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Titillium Web"/>
                <a:ea typeface="Titillium Web"/>
                <a:cs typeface="Titillium Web"/>
                <a:sym typeface="Titillium Web"/>
              </a:rPr>
              <a:t>Let’s dive into </a:t>
            </a:r>
            <a:endParaRPr sz="1800">
              <a:solidFill>
                <a:schemeClr val="lt1"/>
              </a:solidFill>
              <a:latin typeface="Titillium Web Light"/>
              <a:ea typeface="Titillium Web Light"/>
              <a:cs typeface="Titillium Web Light"/>
              <a:sym typeface="Titillium Web Light"/>
            </a:endParaRPr>
          </a:p>
          <a:p>
            <a:pPr indent="0" lvl="0" marL="0" rtl="0" algn="ctr">
              <a:spcBef>
                <a:spcPts val="0"/>
              </a:spcBef>
              <a:spcAft>
                <a:spcPts val="0"/>
              </a:spcAft>
              <a:buNone/>
            </a:pPr>
            <a:r>
              <a:t/>
            </a:r>
            <a:endParaRPr>
              <a:solidFill>
                <a:srgbClr val="80BFB7"/>
              </a:solidFill>
              <a:latin typeface="Titillium Web Light"/>
              <a:ea typeface="Titillium Web Light"/>
              <a:cs typeface="Titillium Web Light"/>
              <a:sym typeface="Titillium Web Light"/>
            </a:endParaRPr>
          </a:p>
          <a:p>
            <a:pPr indent="0" lvl="0" marL="0" rtl="0" algn="l">
              <a:spcBef>
                <a:spcPts val="0"/>
              </a:spcBef>
              <a:spcAft>
                <a:spcPts val="0"/>
              </a:spcAft>
              <a:buNone/>
            </a:pPr>
            <a:r>
              <a:t/>
            </a:r>
            <a:endParaRPr>
              <a:solidFill>
                <a:srgbClr val="80BFB7"/>
              </a:solidFill>
              <a:latin typeface="Titillium Web Light"/>
              <a:ea typeface="Titillium Web Light"/>
              <a:cs typeface="Titillium Web Light"/>
              <a:sym typeface="Titillium Web Light"/>
            </a:endParaRPr>
          </a:p>
          <a:p>
            <a:pPr indent="0" lvl="0" marL="0" rtl="0" algn="ctr">
              <a:spcBef>
                <a:spcPts val="0"/>
              </a:spcBef>
              <a:spcAft>
                <a:spcPts val="0"/>
              </a:spcAft>
              <a:buNone/>
            </a:pPr>
            <a:r>
              <a:rPr b="1" lang="en" sz="4000">
                <a:solidFill>
                  <a:srgbClr val="D3EBD5"/>
                </a:solidFill>
                <a:latin typeface="Titillium Web"/>
                <a:ea typeface="Titillium Web"/>
                <a:cs typeface="Titillium Web"/>
                <a:sym typeface="Titillium Web"/>
              </a:rPr>
              <a:t>Linear Regression</a:t>
            </a:r>
            <a:endParaRPr b="1" sz="4000">
              <a:solidFill>
                <a:srgbClr val="D3EBD5"/>
              </a:solidFill>
              <a:latin typeface="Titillium Web"/>
              <a:ea typeface="Titillium Web"/>
              <a:cs typeface="Titillium Web"/>
              <a:sym typeface="Titillium Web"/>
            </a:endParaRPr>
          </a:p>
          <a:p>
            <a:pPr indent="0" lvl="0" marL="0" rtl="0" algn="ctr">
              <a:spcBef>
                <a:spcPts val="0"/>
              </a:spcBef>
              <a:spcAft>
                <a:spcPts val="0"/>
              </a:spcAft>
              <a:buNone/>
            </a:pPr>
            <a:r>
              <a:rPr b="1" lang="en" sz="4000">
                <a:solidFill>
                  <a:srgbClr val="D3EBD5"/>
                </a:solidFill>
                <a:latin typeface="Titillium Web"/>
                <a:ea typeface="Titillium Web"/>
                <a:cs typeface="Titillium Web"/>
                <a:sym typeface="Titillium Web"/>
              </a:rPr>
              <a:t>&amp; </a:t>
            </a:r>
            <a:endParaRPr b="1" sz="4000">
              <a:solidFill>
                <a:srgbClr val="D3EBD5"/>
              </a:solidFill>
              <a:latin typeface="Titillium Web"/>
              <a:ea typeface="Titillium Web"/>
              <a:cs typeface="Titillium Web"/>
              <a:sym typeface="Titillium Web"/>
            </a:endParaRPr>
          </a:p>
          <a:p>
            <a:pPr indent="0" lvl="0" marL="0" rtl="0" algn="ctr">
              <a:spcBef>
                <a:spcPts val="0"/>
              </a:spcBef>
              <a:spcAft>
                <a:spcPts val="0"/>
              </a:spcAft>
              <a:buNone/>
            </a:pPr>
            <a:r>
              <a:rPr b="1" lang="en" sz="4000">
                <a:solidFill>
                  <a:srgbClr val="D3EBD5"/>
                </a:solidFill>
                <a:latin typeface="Titillium Web"/>
                <a:ea typeface="Titillium Web"/>
                <a:cs typeface="Titillium Web"/>
                <a:sym typeface="Titillium Web"/>
              </a:rPr>
              <a:t>Gradient Descent </a:t>
            </a:r>
            <a:endParaRPr b="1" sz="4000">
              <a:solidFill>
                <a:srgbClr val="D3EBD5"/>
              </a:solidFill>
              <a:latin typeface="Titillium Web"/>
              <a:ea typeface="Titillium Web"/>
              <a:cs typeface="Titillium Web"/>
              <a:sym typeface="Titillium We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0" name="Shape 4090"/>
        <p:cNvGrpSpPr/>
        <p:nvPr/>
      </p:nvGrpSpPr>
      <p:grpSpPr>
        <a:xfrm>
          <a:off x="0" y="0"/>
          <a:ext cx="0" cy="0"/>
          <a:chOff x="0" y="0"/>
          <a:chExt cx="0" cy="0"/>
        </a:xfrm>
      </p:grpSpPr>
      <p:sp>
        <p:nvSpPr>
          <p:cNvPr id="4091" name="Google Shape;4091;p50"/>
          <p:cNvSpPr txBox="1"/>
          <p:nvPr>
            <p:ph type="title"/>
          </p:nvPr>
        </p:nvSpPr>
        <p:spPr>
          <a:xfrm>
            <a:off x="718300" y="14012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Gradient Descent </a:t>
            </a:r>
            <a:endParaRPr/>
          </a:p>
        </p:txBody>
      </p:sp>
      <p:sp>
        <p:nvSpPr>
          <p:cNvPr id="4092" name="Google Shape;4092;p50"/>
          <p:cNvSpPr txBox="1"/>
          <p:nvPr>
            <p:ph idx="1" type="body"/>
          </p:nvPr>
        </p:nvSpPr>
        <p:spPr>
          <a:xfrm>
            <a:off x="718300" y="997525"/>
            <a:ext cx="6938700" cy="2999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In linear regression, we create the best fit line by minimizing our cost fn / the total distance from each point to our best fit line.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rPr b="1" lang="en">
                <a:latin typeface="Titillium Web"/>
                <a:ea typeface="Titillium Web"/>
                <a:cs typeface="Titillium Web"/>
                <a:sym typeface="Titillium Web"/>
              </a:rPr>
              <a:t>Gradient Descent = an optimization alg that allows to us to find the best fit line or the best model of minimum cost.</a:t>
            </a:r>
            <a:endParaRPr b="1">
              <a:latin typeface="Titillium Web"/>
              <a:ea typeface="Titillium Web"/>
              <a:cs typeface="Titillium Web"/>
              <a:sym typeface="Titillium Web"/>
            </a:endParaRPr>
          </a:p>
          <a:p>
            <a:pPr indent="0" lvl="0" marL="0" rtl="0" algn="l">
              <a:spcBef>
                <a:spcPts val="600"/>
              </a:spcBef>
              <a:spcAft>
                <a:spcPts val="0"/>
              </a:spcAft>
              <a:buClr>
                <a:schemeClr val="dk1"/>
              </a:buClr>
              <a:buSzPts val="1100"/>
              <a:buFont typeface="Arial"/>
              <a:buNone/>
            </a:pPr>
            <a:r>
              <a:t/>
            </a:r>
            <a:endParaRPr b="1">
              <a:latin typeface="Titillium Web"/>
              <a:ea typeface="Titillium Web"/>
              <a:cs typeface="Titillium Web"/>
              <a:sym typeface="Titillium Web"/>
            </a:endParaRPr>
          </a:p>
          <a:p>
            <a:pPr indent="0" lvl="0" marL="0" rtl="0" algn="l">
              <a:spcBef>
                <a:spcPts val="600"/>
              </a:spcBef>
              <a:spcAft>
                <a:spcPts val="0"/>
              </a:spcAft>
              <a:buClr>
                <a:schemeClr val="dk1"/>
              </a:buClr>
              <a:buSzPts val="1100"/>
              <a:buFont typeface="Arial"/>
              <a:buNone/>
            </a:pPr>
            <a:r>
              <a:rPr b="1" lang="en">
                <a:latin typeface="Titillium Web"/>
                <a:ea typeface="Titillium Web"/>
                <a:cs typeface="Titillium Web"/>
                <a:sym typeface="Titillium Web"/>
              </a:rPr>
              <a:t>-&gt; also can be applied to neural nets, but we will use linear regression since that is much more simple</a:t>
            </a:r>
            <a:endParaRPr b="1">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sz="1150">
              <a:solidFill>
                <a:srgbClr val="595858"/>
              </a:solidFill>
              <a:latin typeface="Roboto"/>
              <a:ea typeface="Roboto"/>
              <a:cs typeface="Roboto"/>
              <a:sym typeface="Roboto"/>
            </a:endParaRPr>
          </a:p>
          <a:p>
            <a:pPr indent="0" lvl="0" marL="0" rtl="0" algn="l">
              <a:lnSpc>
                <a:spcPct val="115000"/>
              </a:lnSpc>
              <a:spcBef>
                <a:spcPts val="1600"/>
              </a:spcBef>
              <a:spcAft>
                <a:spcPts val="0"/>
              </a:spcAft>
              <a:buClr>
                <a:schemeClr val="dk1"/>
              </a:buClr>
              <a:buSzPts val="1100"/>
              <a:buFont typeface="Arial"/>
              <a:buNone/>
            </a:pPr>
            <a:r>
              <a:rPr b="1" lang="en" sz="1150">
                <a:solidFill>
                  <a:srgbClr val="333333"/>
                </a:solidFill>
                <a:highlight>
                  <a:srgbClr val="FFFFFF"/>
                </a:highlight>
                <a:latin typeface="Roboto"/>
                <a:ea typeface="Roboto"/>
                <a:cs typeface="Roboto"/>
                <a:sym typeface="Roboto"/>
              </a:rPr>
              <a:t> </a:t>
            </a:r>
            <a:endParaRPr sz="1150">
              <a:solidFill>
                <a:srgbClr val="595858"/>
              </a:solidFill>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t/>
            </a:r>
            <a:endParaRPr b="1" sz="1200">
              <a:latin typeface="Titillium Web"/>
              <a:ea typeface="Titillium Web"/>
              <a:cs typeface="Titillium Web"/>
              <a:sym typeface="Titillium Web"/>
            </a:endParaRPr>
          </a:p>
        </p:txBody>
      </p:sp>
      <p:sp>
        <p:nvSpPr>
          <p:cNvPr id="4093" name="Google Shape;4093;p50"/>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7" name="Shape 4097"/>
        <p:cNvGrpSpPr/>
        <p:nvPr/>
      </p:nvGrpSpPr>
      <p:grpSpPr>
        <a:xfrm>
          <a:off x="0" y="0"/>
          <a:ext cx="0" cy="0"/>
          <a:chOff x="0" y="0"/>
          <a:chExt cx="0" cy="0"/>
        </a:xfrm>
      </p:grpSpPr>
      <p:sp>
        <p:nvSpPr>
          <p:cNvPr id="4098" name="Google Shape;4098;p51"/>
          <p:cNvSpPr txBox="1"/>
          <p:nvPr>
            <p:ph type="title"/>
          </p:nvPr>
        </p:nvSpPr>
        <p:spPr>
          <a:xfrm>
            <a:off x="718300" y="14012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Gradient Descent </a:t>
            </a:r>
            <a:endParaRPr/>
          </a:p>
        </p:txBody>
      </p:sp>
      <p:sp>
        <p:nvSpPr>
          <p:cNvPr id="4099" name="Google Shape;4099;p51"/>
          <p:cNvSpPr txBox="1"/>
          <p:nvPr>
            <p:ph idx="1" type="body"/>
          </p:nvPr>
        </p:nvSpPr>
        <p:spPr>
          <a:xfrm>
            <a:off x="718300" y="997525"/>
            <a:ext cx="6938700" cy="2999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200"/>
              <a:t>Our goal is to minimize our cost fn. </a:t>
            </a:r>
            <a:endParaRPr sz="2200"/>
          </a:p>
          <a:p>
            <a:pPr indent="0" lvl="0" marL="0" rtl="0" algn="l">
              <a:lnSpc>
                <a:spcPct val="100000"/>
              </a:lnSpc>
              <a:spcBef>
                <a:spcPts val="1600"/>
              </a:spcBef>
              <a:spcAft>
                <a:spcPts val="0"/>
              </a:spcAft>
              <a:buClr>
                <a:schemeClr val="dk1"/>
              </a:buClr>
              <a:buSzPts val="1100"/>
              <a:buFont typeface="Arial"/>
              <a:buNone/>
            </a:pPr>
            <a:r>
              <a:rPr lang="en" sz="2200"/>
              <a:t>Consider this 3D map of a cost function, to get to the dark blue arrows, we would want to take the “steepest arrow down” and stop moving when any other change would increase our cost</a:t>
            </a:r>
            <a:endParaRPr sz="2200"/>
          </a:p>
          <a:p>
            <a:pPr indent="0" lvl="0" marL="0" rtl="0" algn="l">
              <a:lnSpc>
                <a:spcPct val="115000"/>
              </a:lnSpc>
              <a:spcBef>
                <a:spcPts val="0"/>
              </a:spcBef>
              <a:spcAft>
                <a:spcPts val="0"/>
              </a:spcAft>
              <a:buClr>
                <a:schemeClr val="dk1"/>
              </a:buClr>
              <a:buSzPts val="1100"/>
              <a:buFont typeface="Arial"/>
              <a:buNone/>
            </a:pPr>
            <a:r>
              <a:t/>
            </a:r>
            <a:endParaRPr sz="2200"/>
          </a:p>
          <a:p>
            <a:pPr indent="0" lvl="0" marL="0" rtl="0" algn="l">
              <a:lnSpc>
                <a:spcPct val="100000"/>
              </a:lnSpc>
              <a:spcBef>
                <a:spcPts val="0"/>
              </a:spcBef>
              <a:spcAft>
                <a:spcPts val="0"/>
              </a:spcAft>
              <a:buClr>
                <a:schemeClr val="dk1"/>
              </a:buClr>
              <a:buSzPts val="1100"/>
              <a:buFont typeface="Arial"/>
              <a:buNone/>
            </a:pPr>
            <a:r>
              <a:rPr lang="en" sz="2200"/>
              <a:t>The “Steepest Arrow” is some change to a</a:t>
            </a:r>
            <a:endParaRPr sz="2200"/>
          </a:p>
          <a:p>
            <a:pPr indent="0" lvl="0" marL="0" rtl="0" algn="l">
              <a:lnSpc>
                <a:spcPct val="100000"/>
              </a:lnSpc>
              <a:spcBef>
                <a:spcPts val="0"/>
              </a:spcBef>
              <a:spcAft>
                <a:spcPts val="0"/>
              </a:spcAft>
              <a:buClr>
                <a:schemeClr val="dk1"/>
              </a:buClr>
              <a:buSzPts val="1100"/>
              <a:buFont typeface="Arial"/>
              <a:buNone/>
            </a:pPr>
            <a:r>
              <a:rPr lang="en" sz="2200"/>
              <a:t>weight or parameter in our alg that</a:t>
            </a:r>
            <a:endParaRPr sz="2200"/>
          </a:p>
          <a:p>
            <a:pPr indent="0" lvl="0" marL="0" rtl="0" algn="l">
              <a:lnSpc>
                <a:spcPct val="100000"/>
              </a:lnSpc>
              <a:spcBef>
                <a:spcPts val="0"/>
              </a:spcBef>
              <a:spcAft>
                <a:spcPts val="0"/>
              </a:spcAft>
              <a:buClr>
                <a:schemeClr val="dk1"/>
              </a:buClr>
              <a:buSzPts val="1100"/>
              <a:buFont typeface="Arial"/>
              <a:buNone/>
            </a:pPr>
            <a:r>
              <a:rPr lang="en" sz="2200"/>
              <a:t>l</a:t>
            </a:r>
            <a:r>
              <a:rPr lang="en" sz="2200"/>
              <a:t>eads to a change in our cost function</a:t>
            </a:r>
            <a:endParaRPr sz="2200"/>
          </a:p>
          <a:p>
            <a:pPr indent="0" lvl="0" marL="0" rtl="0" algn="l">
              <a:lnSpc>
                <a:spcPct val="115000"/>
              </a:lnSpc>
              <a:spcBef>
                <a:spcPts val="0"/>
              </a:spcBef>
              <a:spcAft>
                <a:spcPts val="0"/>
              </a:spcAft>
              <a:buClr>
                <a:schemeClr val="dk1"/>
              </a:buClr>
              <a:buSzPts val="1100"/>
              <a:buFont typeface="Arial"/>
              <a:buNone/>
            </a:pPr>
            <a:r>
              <a:rPr b="1" lang="en" sz="1150">
                <a:solidFill>
                  <a:srgbClr val="333333"/>
                </a:solidFill>
                <a:highlight>
                  <a:srgbClr val="FFFFFF"/>
                </a:highlight>
                <a:latin typeface="Roboto"/>
                <a:ea typeface="Roboto"/>
                <a:cs typeface="Roboto"/>
                <a:sym typeface="Roboto"/>
              </a:rPr>
              <a:t> </a:t>
            </a:r>
            <a:endParaRPr sz="1150">
              <a:solidFill>
                <a:srgbClr val="595858"/>
              </a:solidFill>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t/>
            </a:r>
            <a:endParaRPr b="1" sz="1200">
              <a:latin typeface="Titillium Web"/>
              <a:ea typeface="Titillium Web"/>
              <a:cs typeface="Titillium Web"/>
              <a:sym typeface="Titillium Web"/>
            </a:endParaRPr>
          </a:p>
        </p:txBody>
      </p:sp>
      <p:sp>
        <p:nvSpPr>
          <p:cNvPr id="4100" name="Google Shape;4100;p51"/>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101" name="Google Shape;4101;p51"/>
          <p:cNvPicPr preferRelativeResize="0"/>
          <p:nvPr/>
        </p:nvPicPr>
        <p:blipFill rotWithShape="1">
          <a:blip r:embed="rId3">
            <a:alphaModFix/>
          </a:blip>
          <a:srcRect b="0" l="3744" r="0" t="0"/>
          <a:stretch/>
        </p:blipFill>
        <p:spPr>
          <a:xfrm>
            <a:off x="5765350" y="2767425"/>
            <a:ext cx="3428700" cy="23463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5" name="Shape 4105"/>
        <p:cNvGrpSpPr/>
        <p:nvPr/>
      </p:nvGrpSpPr>
      <p:grpSpPr>
        <a:xfrm>
          <a:off x="0" y="0"/>
          <a:ext cx="0" cy="0"/>
          <a:chOff x="0" y="0"/>
          <a:chExt cx="0" cy="0"/>
        </a:xfrm>
      </p:grpSpPr>
      <p:sp>
        <p:nvSpPr>
          <p:cNvPr id="4106" name="Google Shape;4106;p52"/>
          <p:cNvSpPr txBox="1"/>
          <p:nvPr>
            <p:ph type="title"/>
          </p:nvPr>
        </p:nvSpPr>
        <p:spPr>
          <a:xfrm>
            <a:off x="718300" y="14012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Gradient Descent - the math </a:t>
            </a:r>
            <a:endParaRPr/>
          </a:p>
        </p:txBody>
      </p:sp>
      <p:sp>
        <p:nvSpPr>
          <p:cNvPr id="4107" name="Google Shape;4107;p52"/>
          <p:cNvSpPr txBox="1"/>
          <p:nvPr>
            <p:ph idx="1" type="body"/>
          </p:nvPr>
        </p:nvSpPr>
        <p:spPr>
          <a:xfrm>
            <a:off x="696413" y="1299575"/>
            <a:ext cx="6938700" cy="2999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200"/>
              <a:t>We have a loss function	`   that calculates the loss (aka the cost) if we use a set of weights </a:t>
            </a:r>
            <a:endParaRPr sz="2200"/>
          </a:p>
          <a:p>
            <a:pPr indent="0" lvl="0" marL="0" rtl="0" algn="l">
              <a:lnSpc>
                <a:spcPct val="100000"/>
              </a:lnSpc>
              <a:spcBef>
                <a:spcPts val="1600"/>
              </a:spcBef>
              <a:spcAft>
                <a:spcPts val="0"/>
              </a:spcAft>
              <a:buClr>
                <a:schemeClr val="dk1"/>
              </a:buClr>
              <a:buSzPts val="1100"/>
              <a:buFont typeface="Arial"/>
              <a:buNone/>
            </a:pPr>
            <a:r>
              <a:rPr lang="en" sz="2200"/>
              <a:t>We take the partial derivative:</a:t>
            </a:r>
            <a:endParaRPr sz="2200"/>
          </a:p>
          <a:p>
            <a:pPr indent="0" lvl="0" marL="0" rtl="0" algn="l">
              <a:lnSpc>
                <a:spcPct val="115000"/>
              </a:lnSpc>
              <a:spcBef>
                <a:spcPts val="0"/>
              </a:spcBef>
              <a:spcAft>
                <a:spcPts val="0"/>
              </a:spcAft>
              <a:buClr>
                <a:schemeClr val="dk1"/>
              </a:buClr>
              <a:buSzPts val="1100"/>
              <a:buFont typeface="Arial"/>
              <a:buNone/>
            </a:pPr>
            <a:r>
              <a:rPr lang="en" sz="2200"/>
              <a:t>over  each weight</a:t>
            </a:r>
            <a:endParaRPr sz="2200"/>
          </a:p>
          <a:p>
            <a:pPr indent="0" lvl="0" marL="0" rtl="0" algn="l">
              <a:spcBef>
                <a:spcPts val="1600"/>
              </a:spcBef>
              <a:spcAft>
                <a:spcPts val="0"/>
              </a:spcAft>
              <a:buClr>
                <a:schemeClr val="dk1"/>
              </a:buClr>
              <a:buSzPts val="1100"/>
              <a:buFont typeface="Arial"/>
              <a:buNone/>
            </a:pPr>
            <a:r>
              <a:t/>
            </a:r>
            <a:endParaRPr b="1" sz="1200">
              <a:latin typeface="Titillium Web"/>
              <a:ea typeface="Titillium Web"/>
              <a:cs typeface="Titillium Web"/>
              <a:sym typeface="Titillium Web"/>
            </a:endParaRPr>
          </a:p>
        </p:txBody>
      </p:sp>
      <p:sp>
        <p:nvSpPr>
          <p:cNvPr id="4108" name="Google Shape;4108;p52"/>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109" name="Google Shape;4109;p52"/>
          <p:cNvPicPr preferRelativeResize="0"/>
          <p:nvPr/>
        </p:nvPicPr>
        <p:blipFill rotWithShape="1">
          <a:blip r:embed="rId3">
            <a:alphaModFix/>
          </a:blip>
          <a:srcRect b="22784" l="6622" r="18036" t="14708"/>
          <a:stretch/>
        </p:blipFill>
        <p:spPr>
          <a:xfrm>
            <a:off x="4414525" y="2264250"/>
            <a:ext cx="4033075" cy="857400"/>
          </a:xfrm>
          <a:prstGeom prst="rect">
            <a:avLst/>
          </a:prstGeom>
          <a:noFill/>
          <a:ln>
            <a:noFill/>
          </a:ln>
        </p:spPr>
      </p:pic>
      <p:pic>
        <p:nvPicPr>
          <p:cNvPr id="4110" name="Google Shape;4110;p52"/>
          <p:cNvPicPr preferRelativeResize="0"/>
          <p:nvPr/>
        </p:nvPicPr>
        <p:blipFill>
          <a:blip r:embed="rId4">
            <a:alphaModFix/>
          </a:blip>
          <a:stretch>
            <a:fillRect/>
          </a:stretch>
        </p:blipFill>
        <p:spPr>
          <a:xfrm>
            <a:off x="3601890" y="1356329"/>
            <a:ext cx="644102" cy="393600"/>
          </a:xfrm>
          <a:prstGeom prst="rect">
            <a:avLst/>
          </a:prstGeom>
          <a:noFill/>
          <a:ln>
            <a:noFill/>
          </a:ln>
        </p:spPr>
      </p:pic>
      <p:pic>
        <p:nvPicPr>
          <p:cNvPr id="4111" name="Google Shape;4111;p52"/>
          <p:cNvPicPr preferRelativeResize="0"/>
          <p:nvPr/>
        </p:nvPicPr>
        <p:blipFill rotWithShape="1">
          <a:blip r:embed="rId4">
            <a:alphaModFix/>
          </a:blip>
          <a:srcRect b="0" l="37126" r="0" t="0"/>
          <a:stretch/>
        </p:blipFill>
        <p:spPr>
          <a:xfrm>
            <a:off x="4917313" y="1749925"/>
            <a:ext cx="404975" cy="393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5" name="Shape 4115"/>
        <p:cNvGrpSpPr/>
        <p:nvPr/>
      </p:nvGrpSpPr>
      <p:grpSpPr>
        <a:xfrm>
          <a:off x="0" y="0"/>
          <a:ext cx="0" cy="0"/>
          <a:chOff x="0" y="0"/>
          <a:chExt cx="0" cy="0"/>
        </a:xfrm>
      </p:grpSpPr>
      <p:sp>
        <p:nvSpPr>
          <p:cNvPr id="4116" name="Google Shape;4116;p53"/>
          <p:cNvSpPr txBox="1"/>
          <p:nvPr>
            <p:ph type="title"/>
          </p:nvPr>
        </p:nvSpPr>
        <p:spPr>
          <a:xfrm>
            <a:off x="718300" y="14012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Gradient Descent - the math example </a:t>
            </a:r>
            <a:endParaRPr/>
          </a:p>
        </p:txBody>
      </p:sp>
      <p:sp>
        <p:nvSpPr>
          <p:cNvPr id="4117" name="Google Shape;4117;p53"/>
          <p:cNvSpPr txBox="1"/>
          <p:nvPr>
            <p:ph idx="1" type="body"/>
          </p:nvPr>
        </p:nvSpPr>
        <p:spPr>
          <a:xfrm>
            <a:off x="718300" y="1121900"/>
            <a:ext cx="6938700" cy="22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So we have a </a:t>
            </a:r>
            <a:r>
              <a:rPr lang="en">
                <a:solidFill>
                  <a:schemeClr val="accent2"/>
                </a:solidFill>
              </a:rPr>
              <a:t>“gradient”</a:t>
            </a:r>
            <a:r>
              <a:rPr lang="en"/>
              <a:t>  calculating ho change in cost </a:t>
            </a:r>
            <a:endParaRPr/>
          </a:p>
          <a:p>
            <a:pPr indent="0" lvl="0" marL="0" rtl="0" algn="l">
              <a:lnSpc>
                <a:spcPct val="115000"/>
              </a:lnSpc>
              <a:spcBef>
                <a:spcPts val="1600"/>
              </a:spcBef>
              <a:spcAft>
                <a:spcPts val="0"/>
              </a:spcAft>
              <a:buClr>
                <a:schemeClr val="dk1"/>
              </a:buClr>
              <a:buSzPts val="1100"/>
              <a:buFont typeface="Arial"/>
              <a:buNone/>
            </a:pPr>
            <a:r>
              <a:rPr lang="en" sz="2200"/>
              <a:t>Then we keep adjusting our weights in a for loop:</a:t>
            </a:r>
            <a:endParaRPr sz="2200"/>
          </a:p>
          <a:p>
            <a:pPr indent="0" lvl="0" marL="0" rtl="0" algn="l">
              <a:spcBef>
                <a:spcPts val="1600"/>
              </a:spcBef>
              <a:spcAft>
                <a:spcPts val="0"/>
              </a:spcAft>
              <a:buClr>
                <a:schemeClr val="dk1"/>
              </a:buClr>
              <a:buSzPts val="1100"/>
              <a:buFont typeface="Arial"/>
              <a:buNone/>
            </a:pPr>
            <a:r>
              <a:t/>
            </a:r>
            <a:endParaRPr b="1" sz="1200">
              <a:latin typeface="Titillium Web"/>
              <a:ea typeface="Titillium Web"/>
              <a:cs typeface="Titillium Web"/>
              <a:sym typeface="Titillium Web"/>
            </a:endParaRPr>
          </a:p>
          <a:p>
            <a:pPr indent="0" lvl="0" marL="0" rtl="0" algn="l">
              <a:spcBef>
                <a:spcPts val="600"/>
              </a:spcBef>
              <a:spcAft>
                <a:spcPts val="0"/>
              </a:spcAft>
              <a:buClr>
                <a:schemeClr val="dk1"/>
              </a:buClr>
              <a:buSzPts val="1100"/>
              <a:buFont typeface="Arial"/>
              <a:buNone/>
            </a:pPr>
            <a:r>
              <a:t/>
            </a:r>
            <a:endParaRPr b="1" sz="1200">
              <a:latin typeface="Titillium Web"/>
              <a:ea typeface="Titillium Web"/>
              <a:cs typeface="Titillium Web"/>
              <a:sym typeface="Titillium Web"/>
            </a:endParaRPr>
          </a:p>
        </p:txBody>
      </p:sp>
      <p:sp>
        <p:nvSpPr>
          <p:cNvPr id="4118" name="Google Shape;4118;p53"/>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119" name="Google Shape;4119;p53"/>
          <p:cNvPicPr preferRelativeResize="0"/>
          <p:nvPr/>
        </p:nvPicPr>
        <p:blipFill>
          <a:blip r:embed="rId3">
            <a:alphaModFix/>
          </a:blip>
          <a:stretch>
            <a:fillRect/>
          </a:stretch>
        </p:blipFill>
        <p:spPr>
          <a:xfrm>
            <a:off x="718288" y="2275950"/>
            <a:ext cx="3124200" cy="1200150"/>
          </a:xfrm>
          <a:prstGeom prst="rect">
            <a:avLst/>
          </a:prstGeom>
          <a:noFill/>
          <a:ln>
            <a:noFill/>
          </a:ln>
        </p:spPr>
      </p:pic>
      <p:pic>
        <p:nvPicPr>
          <p:cNvPr id="4120" name="Google Shape;4120;p53"/>
          <p:cNvPicPr preferRelativeResize="0"/>
          <p:nvPr/>
        </p:nvPicPr>
        <p:blipFill rotWithShape="1">
          <a:blip r:embed="rId4">
            <a:alphaModFix/>
          </a:blip>
          <a:srcRect b="39905" l="6621" r="67582" t="14705"/>
          <a:stretch/>
        </p:blipFill>
        <p:spPr>
          <a:xfrm>
            <a:off x="3154825" y="948325"/>
            <a:ext cx="1297000" cy="584775"/>
          </a:xfrm>
          <a:prstGeom prst="rect">
            <a:avLst/>
          </a:prstGeom>
          <a:noFill/>
          <a:ln>
            <a:noFill/>
          </a:ln>
        </p:spPr>
      </p:pic>
      <p:sp>
        <p:nvSpPr>
          <p:cNvPr id="4121" name="Google Shape;4121;p53"/>
          <p:cNvSpPr txBox="1"/>
          <p:nvPr>
            <p:ph idx="1" type="body"/>
          </p:nvPr>
        </p:nvSpPr>
        <p:spPr>
          <a:xfrm>
            <a:off x="3784600" y="2180475"/>
            <a:ext cx="3872400" cy="139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2200"/>
          </a:p>
          <a:p>
            <a:pPr indent="0" lvl="0" marL="0" rtl="0" algn="l">
              <a:spcBef>
                <a:spcPts val="1600"/>
              </a:spcBef>
              <a:spcAft>
                <a:spcPts val="0"/>
              </a:spcAft>
              <a:buClr>
                <a:schemeClr val="dk1"/>
              </a:buClr>
              <a:buSzPts val="1100"/>
              <a:buFont typeface="Arial"/>
              <a:buNone/>
            </a:pPr>
            <a:r>
              <a:t/>
            </a:r>
            <a:endParaRPr sz="2200"/>
          </a:p>
          <a:p>
            <a:pPr indent="0" lvl="0" marL="0" rtl="0" algn="l">
              <a:spcBef>
                <a:spcPts val="600"/>
              </a:spcBef>
              <a:spcAft>
                <a:spcPts val="0"/>
              </a:spcAft>
              <a:buClr>
                <a:schemeClr val="dk1"/>
              </a:buClr>
              <a:buSzPts val="1100"/>
              <a:buFont typeface="Arial"/>
              <a:buNone/>
            </a:pPr>
            <a:r>
              <a:t/>
            </a:r>
            <a:endParaRPr b="1" sz="1200">
              <a:latin typeface="Titillium Web"/>
              <a:ea typeface="Titillium Web"/>
              <a:cs typeface="Titillium Web"/>
              <a:sym typeface="Titillium Web"/>
            </a:endParaRPr>
          </a:p>
        </p:txBody>
      </p:sp>
      <p:pic>
        <p:nvPicPr>
          <p:cNvPr id="4122" name="Google Shape;4122;p53"/>
          <p:cNvPicPr preferRelativeResize="0"/>
          <p:nvPr/>
        </p:nvPicPr>
        <p:blipFill rotWithShape="1">
          <a:blip r:embed="rId5">
            <a:alphaModFix/>
          </a:blip>
          <a:srcRect b="0" l="0" r="0" t="13487"/>
          <a:stretch/>
        </p:blipFill>
        <p:spPr>
          <a:xfrm>
            <a:off x="1128500" y="3046550"/>
            <a:ext cx="2286000" cy="461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2" name="Shape 3892"/>
        <p:cNvGrpSpPr/>
        <p:nvPr/>
      </p:nvGrpSpPr>
      <p:grpSpPr>
        <a:xfrm>
          <a:off x="0" y="0"/>
          <a:ext cx="0" cy="0"/>
          <a:chOff x="0" y="0"/>
          <a:chExt cx="0" cy="0"/>
        </a:xfrm>
      </p:grpSpPr>
      <p:sp>
        <p:nvSpPr>
          <p:cNvPr id="3893" name="Google Shape;3893;p27"/>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Announcements / Agenda </a:t>
            </a:r>
            <a:endParaRPr/>
          </a:p>
        </p:txBody>
      </p:sp>
      <p:sp>
        <p:nvSpPr>
          <p:cNvPr id="3894" name="Google Shape;3894;p27"/>
          <p:cNvSpPr txBox="1"/>
          <p:nvPr>
            <p:ph idx="1" type="body"/>
          </p:nvPr>
        </p:nvSpPr>
        <p:spPr>
          <a:xfrm>
            <a:off x="718300" y="1762650"/>
            <a:ext cx="6690600" cy="22005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Clr>
                <a:srgbClr val="003B55"/>
              </a:buClr>
              <a:buSzPts val="1800"/>
              <a:buFont typeface="Titillium Web"/>
              <a:buAutoNum type="arabicPeriod"/>
            </a:pPr>
            <a:r>
              <a:rPr b="1" lang="en">
                <a:latin typeface="Titillium Web"/>
                <a:ea typeface="Titillium Web"/>
                <a:cs typeface="Titillium Web"/>
                <a:sym typeface="Titillium Web"/>
              </a:rPr>
              <a:t>General Announcements</a:t>
            </a:r>
            <a:endParaRPr b="1">
              <a:latin typeface="Titillium Web"/>
              <a:ea typeface="Titillium Web"/>
              <a:cs typeface="Titillium Web"/>
              <a:sym typeface="Titillium Web"/>
            </a:endParaRPr>
          </a:p>
          <a:p>
            <a:pPr indent="-342900" lvl="1" marL="914400" rtl="0" algn="l">
              <a:spcBef>
                <a:spcPts val="0"/>
              </a:spcBef>
              <a:spcAft>
                <a:spcPts val="0"/>
              </a:spcAft>
              <a:buSzPts val="1800"/>
              <a:buFont typeface="Titillium Web"/>
              <a:buAutoNum type="alphaLcPeriod"/>
            </a:pPr>
            <a:r>
              <a:rPr b="1" lang="en">
                <a:latin typeface="Titillium Web"/>
                <a:ea typeface="Titillium Web"/>
                <a:cs typeface="Titillium Web"/>
                <a:sym typeface="Titillium Web"/>
              </a:rPr>
              <a:t>Dues</a:t>
            </a:r>
            <a:endParaRPr b="1">
              <a:latin typeface="Titillium Web"/>
              <a:ea typeface="Titillium Web"/>
              <a:cs typeface="Titillium Web"/>
              <a:sym typeface="Titillium Web"/>
            </a:endParaRPr>
          </a:p>
          <a:p>
            <a:pPr indent="-342900" lvl="1" marL="914400" rtl="0" algn="l">
              <a:spcBef>
                <a:spcPts val="0"/>
              </a:spcBef>
              <a:spcAft>
                <a:spcPts val="0"/>
              </a:spcAft>
              <a:buSzPts val="1800"/>
              <a:buFont typeface="Titillium Web"/>
              <a:buAutoNum type="alphaLcPeriod"/>
            </a:pPr>
            <a:r>
              <a:rPr b="1" lang="en">
                <a:latin typeface="Titillium Web"/>
                <a:ea typeface="Titillium Web"/>
                <a:cs typeface="Titillium Web"/>
                <a:sym typeface="Titillium Web"/>
              </a:rPr>
              <a:t>Tree leaf form: </a:t>
            </a:r>
            <a:endParaRPr b="1">
              <a:latin typeface="Titillium Web"/>
              <a:ea typeface="Titillium Web"/>
              <a:cs typeface="Titillium Web"/>
              <a:sym typeface="Titillium Web"/>
            </a:endParaRPr>
          </a:p>
          <a:p>
            <a:pPr indent="-342900" lvl="0" marL="457200" rtl="0" algn="l">
              <a:spcBef>
                <a:spcPts val="0"/>
              </a:spcBef>
              <a:spcAft>
                <a:spcPts val="0"/>
              </a:spcAft>
              <a:buClr>
                <a:srgbClr val="003B55"/>
              </a:buClr>
              <a:buSzPts val="1800"/>
              <a:buFont typeface="Titillium Web"/>
              <a:buAutoNum type="arabicPeriod"/>
            </a:pPr>
            <a:r>
              <a:rPr b="1" lang="en">
                <a:solidFill>
                  <a:srgbClr val="003B55"/>
                </a:solidFill>
                <a:latin typeface="Titillium Web"/>
                <a:ea typeface="Titillium Web"/>
                <a:cs typeface="Titillium Web"/>
                <a:sym typeface="Titillium Web"/>
              </a:rPr>
              <a:t>Review</a:t>
            </a:r>
            <a:endParaRPr b="1">
              <a:latin typeface="Titillium Web"/>
              <a:ea typeface="Titillium Web"/>
              <a:cs typeface="Titillium Web"/>
              <a:sym typeface="Titillium Web"/>
            </a:endParaRPr>
          </a:p>
          <a:p>
            <a:pPr indent="-342900" lvl="0" marL="457200" rtl="0" algn="l">
              <a:spcBef>
                <a:spcPts val="0"/>
              </a:spcBef>
              <a:spcAft>
                <a:spcPts val="0"/>
              </a:spcAft>
              <a:buClr>
                <a:srgbClr val="003B55"/>
              </a:buClr>
              <a:buSzPts val="1800"/>
              <a:buFont typeface="Titillium Web"/>
              <a:buAutoNum type="arabicPeriod"/>
            </a:pPr>
            <a:r>
              <a:rPr b="1" lang="en">
                <a:solidFill>
                  <a:srgbClr val="003B55"/>
                </a:solidFill>
                <a:latin typeface="Titillium Web"/>
                <a:ea typeface="Titillium Web"/>
                <a:cs typeface="Titillium Web"/>
                <a:sym typeface="Titillium Web"/>
              </a:rPr>
              <a:t>Regression vs Classification</a:t>
            </a:r>
            <a:endParaRPr b="1">
              <a:solidFill>
                <a:srgbClr val="003B55"/>
              </a:solidFill>
              <a:latin typeface="Titillium Web"/>
              <a:ea typeface="Titillium Web"/>
              <a:cs typeface="Titillium Web"/>
              <a:sym typeface="Titillium Web"/>
            </a:endParaRPr>
          </a:p>
          <a:p>
            <a:pPr indent="-342900" lvl="0" marL="457200" rtl="0" algn="l">
              <a:spcBef>
                <a:spcPts val="0"/>
              </a:spcBef>
              <a:spcAft>
                <a:spcPts val="0"/>
              </a:spcAft>
              <a:buClr>
                <a:srgbClr val="003B55"/>
              </a:buClr>
              <a:buSzPts val="1800"/>
              <a:buFont typeface="Titillium Web"/>
              <a:buAutoNum type="arabicPeriod"/>
            </a:pPr>
            <a:r>
              <a:rPr b="1" lang="en">
                <a:solidFill>
                  <a:srgbClr val="003B55"/>
                </a:solidFill>
                <a:latin typeface="Titillium Web"/>
                <a:ea typeface="Titillium Web"/>
                <a:cs typeface="Titillium Web"/>
                <a:sym typeface="Titillium Web"/>
              </a:rPr>
              <a:t>Working on our Project - generating MIDI files</a:t>
            </a:r>
            <a:endParaRPr b="1">
              <a:solidFill>
                <a:srgbClr val="003B55"/>
              </a:solidFill>
              <a:latin typeface="Titillium Web"/>
              <a:ea typeface="Titillium Web"/>
              <a:cs typeface="Titillium Web"/>
              <a:sym typeface="Titillium Web"/>
            </a:endParaRPr>
          </a:p>
          <a:p>
            <a:pPr indent="-342900" lvl="0" marL="457200" rtl="0" algn="l">
              <a:spcBef>
                <a:spcPts val="0"/>
              </a:spcBef>
              <a:spcAft>
                <a:spcPts val="0"/>
              </a:spcAft>
              <a:buSzPts val="1800"/>
              <a:buFont typeface="Titillium Web"/>
              <a:buAutoNum type="arabicPeriod"/>
            </a:pPr>
            <a:r>
              <a:rPr b="1" lang="en">
                <a:latin typeface="Titillium Web"/>
                <a:ea typeface="Titillium Web"/>
                <a:cs typeface="Titillium Web"/>
                <a:sym typeface="Titillium Web"/>
              </a:rPr>
              <a:t>HW Review</a:t>
            </a:r>
            <a:endParaRPr b="1">
              <a:latin typeface="Titillium Web"/>
              <a:ea typeface="Titillium Web"/>
              <a:cs typeface="Titillium Web"/>
              <a:sym typeface="Titillium Web"/>
            </a:endParaRPr>
          </a:p>
        </p:txBody>
      </p:sp>
      <p:sp>
        <p:nvSpPr>
          <p:cNvPr id="3895" name="Google Shape;3895;p2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6" name="Shape 4126"/>
        <p:cNvGrpSpPr/>
        <p:nvPr/>
      </p:nvGrpSpPr>
      <p:grpSpPr>
        <a:xfrm>
          <a:off x="0" y="0"/>
          <a:ext cx="0" cy="0"/>
          <a:chOff x="0" y="0"/>
          <a:chExt cx="0" cy="0"/>
        </a:xfrm>
      </p:grpSpPr>
      <p:sp>
        <p:nvSpPr>
          <p:cNvPr id="4127" name="Google Shape;4127;p54"/>
          <p:cNvSpPr txBox="1"/>
          <p:nvPr>
            <p:ph type="title"/>
          </p:nvPr>
        </p:nvSpPr>
        <p:spPr>
          <a:xfrm>
            <a:off x="718300" y="14012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Gradient Descent - the math example </a:t>
            </a:r>
            <a:endParaRPr/>
          </a:p>
        </p:txBody>
      </p:sp>
      <p:sp>
        <p:nvSpPr>
          <p:cNvPr id="4128" name="Google Shape;4128;p54"/>
          <p:cNvSpPr txBox="1"/>
          <p:nvPr>
            <p:ph idx="1" type="body"/>
          </p:nvPr>
        </p:nvSpPr>
        <p:spPr>
          <a:xfrm>
            <a:off x="718300" y="1121900"/>
            <a:ext cx="6938700" cy="226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So we have a </a:t>
            </a:r>
            <a:r>
              <a:rPr lang="en">
                <a:solidFill>
                  <a:schemeClr val="accent2"/>
                </a:solidFill>
              </a:rPr>
              <a:t>“gradient”</a:t>
            </a:r>
            <a:r>
              <a:rPr lang="en"/>
              <a:t>  </a:t>
            </a:r>
            <a:r>
              <a:rPr lang="en"/>
              <a:t>c</a:t>
            </a:r>
            <a:r>
              <a:rPr lang="en"/>
              <a:t>alculating ho change in cost </a:t>
            </a:r>
            <a:endParaRPr/>
          </a:p>
          <a:p>
            <a:pPr indent="0" lvl="0" marL="0" rtl="0" algn="l">
              <a:lnSpc>
                <a:spcPct val="115000"/>
              </a:lnSpc>
              <a:spcBef>
                <a:spcPts val="1600"/>
              </a:spcBef>
              <a:spcAft>
                <a:spcPts val="0"/>
              </a:spcAft>
              <a:buClr>
                <a:schemeClr val="dk1"/>
              </a:buClr>
              <a:buSzPts val="1100"/>
              <a:buFont typeface="Arial"/>
              <a:buNone/>
            </a:pPr>
            <a:r>
              <a:rPr lang="en" sz="2200"/>
              <a:t>Then we keep adjusting our weights in a for loop:</a:t>
            </a:r>
            <a:endParaRPr sz="2200"/>
          </a:p>
          <a:p>
            <a:pPr indent="0" lvl="0" marL="0" rtl="0" algn="l">
              <a:spcBef>
                <a:spcPts val="1600"/>
              </a:spcBef>
              <a:spcAft>
                <a:spcPts val="0"/>
              </a:spcAft>
              <a:buClr>
                <a:schemeClr val="dk1"/>
              </a:buClr>
              <a:buSzPts val="1100"/>
              <a:buFont typeface="Arial"/>
              <a:buNone/>
            </a:pPr>
            <a:r>
              <a:t/>
            </a:r>
            <a:endParaRPr b="1" sz="1200">
              <a:latin typeface="Titillium Web"/>
              <a:ea typeface="Titillium Web"/>
              <a:cs typeface="Titillium Web"/>
              <a:sym typeface="Titillium Web"/>
            </a:endParaRPr>
          </a:p>
          <a:p>
            <a:pPr indent="0" lvl="0" marL="0" rtl="0" algn="l">
              <a:spcBef>
                <a:spcPts val="600"/>
              </a:spcBef>
              <a:spcAft>
                <a:spcPts val="0"/>
              </a:spcAft>
              <a:buClr>
                <a:schemeClr val="dk1"/>
              </a:buClr>
              <a:buSzPts val="1100"/>
              <a:buFont typeface="Arial"/>
              <a:buNone/>
            </a:pPr>
            <a:r>
              <a:t/>
            </a:r>
            <a:endParaRPr b="1" sz="1200">
              <a:latin typeface="Titillium Web"/>
              <a:ea typeface="Titillium Web"/>
              <a:cs typeface="Titillium Web"/>
              <a:sym typeface="Titillium Web"/>
            </a:endParaRPr>
          </a:p>
        </p:txBody>
      </p:sp>
      <p:sp>
        <p:nvSpPr>
          <p:cNvPr id="4129" name="Google Shape;4129;p54"/>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130" name="Google Shape;4130;p54"/>
          <p:cNvPicPr preferRelativeResize="0"/>
          <p:nvPr/>
        </p:nvPicPr>
        <p:blipFill>
          <a:blip r:embed="rId3">
            <a:alphaModFix/>
          </a:blip>
          <a:stretch>
            <a:fillRect/>
          </a:stretch>
        </p:blipFill>
        <p:spPr>
          <a:xfrm>
            <a:off x="718288" y="2275950"/>
            <a:ext cx="3124200" cy="1200150"/>
          </a:xfrm>
          <a:prstGeom prst="rect">
            <a:avLst/>
          </a:prstGeom>
          <a:noFill/>
          <a:ln>
            <a:noFill/>
          </a:ln>
        </p:spPr>
      </p:pic>
      <p:pic>
        <p:nvPicPr>
          <p:cNvPr id="4131" name="Google Shape;4131;p54"/>
          <p:cNvPicPr preferRelativeResize="0"/>
          <p:nvPr/>
        </p:nvPicPr>
        <p:blipFill>
          <a:blip r:embed="rId4">
            <a:alphaModFix/>
          </a:blip>
          <a:stretch>
            <a:fillRect/>
          </a:stretch>
        </p:blipFill>
        <p:spPr>
          <a:xfrm>
            <a:off x="2724178" y="3815275"/>
            <a:ext cx="315150" cy="461475"/>
          </a:xfrm>
          <a:prstGeom prst="rect">
            <a:avLst/>
          </a:prstGeom>
          <a:noFill/>
          <a:ln>
            <a:noFill/>
          </a:ln>
        </p:spPr>
      </p:pic>
      <p:pic>
        <p:nvPicPr>
          <p:cNvPr id="4132" name="Google Shape;4132;p54"/>
          <p:cNvPicPr preferRelativeResize="0"/>
          <p:nvPr/>
        </p:nvPicPr>
        <p:blipFill rotWithShape="1">
          <a:blip r:embed="rId5">
            <a:alphaModFix/>
          </a:blip>
          <a:srcRect b="39905" l="6621" r="67582" t="14705"/>
          <a:stretch/>
        </p:blipFill>
        <p:spPr>
          <a:xfrm>
            <a:off x="3154825" y="948325"/>
            <a:ext cx="1297000" cy="584775"/>
          </a:xfrm>
          <a:prstGeom prst="rect">
            <a:avLst/>
          </a:prstGeom>
          <a:noFill/>
          <a:ln>
            <a:noFill/>
          </a:ln>
        </p:spPr>
      </p:pic>
      <p:sp>
        <p:nvSpPr>
          <p:cNvPr id="4133" name="Google Shape;4133;p54"/>
          <p:cNvSpPr txBox="1"/>
          <p:nvPr>
            <p:ph idx="1" type="body"/>
          </p:nvPr>
        </p:nvSpPr>
        <p:spPr>
          <a:xfrm>
            <a:off x="3784600" y="2180475"/>
            <a:ext cx="3872400" cy="139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200"/>
              <a:t>Ex. if a weight w, causes the cost to go down, we want to “use” that weight more, so we increase it</a:t>
            </a:r>
            <a:endParaRPr sz="2200"/>
          </a:p>
          <a:p>
            <a:pPr indent="0" lvl="0" marL="0" rtl="0" algn="l">
              <a:spcBef>
                <a:spcPts val="1600"/>
              </a:spcBef>
              <a:spcAft>
                <a:spcPts val="0"/>
              </a:spcAft>
              <a:buClr>
                <a:schemeClr val="dk1"/>
              </a:buClr>
              <a:buSzPts val="1100"/>
              <a:buFont typeface="Arial"/>
              <a:buNone/>
            </a:pPr>
            <a:r>
              <a:t/>
            </a:r>
            <a:endParaRPr sz="2200"/>
          </a:p>
          <a:p>
            <a:pPr indent="0" lvl="0" marL="0" rtl="0" algn="l">
              <a:spcBef>
                <a:spcPts val="600"/>
              </a:spcBef>
              <a:spcAft>
                <a:spcPts val="0"/>
              </a:spcAft>
              <a:buClr>
                <a:schemeClr val="dk1"/>
              </a:buClr>
              <a:buSzPts val="1100"/>
              <a:buFont typeface="Arial"/>
              <a:buNone/>
            </a:pPr>
            <a:r>
              <a:t/>
            </a:r>
            <a:endParaRPr b="1" sz="1200">
              <a:latin typeface="Titillium Web"/>
              <a:ea typeface="Titillium Web"/>
              <a:cs typeface="Titillium Web"/>
              <a:sym typeface="Titillium Web"/>
            </a:endParaRPr>
          </a:p>
        </p:txBody>
      </p:sp>
      <p:pic>
        <p:nvPicPr>
          <p:cNvPr id="4134" name="Google Shape;4134;p54"/>
          <p:cNvPicPr preferRelativeResize="0"/>
          <p:nvPr/>
        </p:nvPicPr>
        <p:blipFill rotWithShape="1">
          <a:blip r:embed="rId6">
            <a:alphaModFix/>
          </a:blip>
          <a:srcRect b="0" l="0" r="0" t="13487"/>
          <a:stretch/>
        </p:blipFill>
        <p:spPr>
          <a:xfrm>
            <a:off x="1128500" y="3046550"/>
            <a:ext cx="2286000" cy="461475"/>
          </a:xfrm>
          <a:prstGeom prst="rect">
            <a:avLst/>
          </a:prstGeom>
          <a:noFill/>
          <a:ln>
            <a:noFill/>
          </a:ln>
        </p:spPr>
      </p:pic>
      <p:sp>
        <p:nvSpPr>
          <p:cNvPr id="4135" name="Google Shape;4135;p54"/>
          <p:cNvSpPr txBox="1"/>
          <p:nvPr>
            <p:ph idx="1" type="body"/>
          </p:nvPr>
        </p:nvSpPr>
        <p:spPr>
          <a:xfrm>
            <a:off x="571750" y="3743275"/>
            <a:ext cx="7054200" cy="80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200"/>
              <a:t>Our </a:t>
            </a:r>
            <a:r>
              <a:rPr lang="en" sz="2200">
                <a:solidFill>
                  <a:schemeClr val="accent2"/>
                </a:solidFill>
              </a:rPr>
              <a:t>learning rate  </a:t>
            </a:r>
            <a:r>
              <a:rPr lang="en" sz="2200"/>
              <a:t>      determines how fast we allow our weights to change values </a:t>
            </a:r>
            <a:endParaRPr sz="2200"/>
          </a:p>
          <a:p>
            <a:pPr indent="0" lvl="0" marL="0" rtl="0" algn="l">
              <a:spcBef>
                <a:spcPts val="1600"/>
              </a:spcBef>
              <a:spcAft>
                <a:spcPts val="0"/>
              </a:spcAft>
              <a:buClr>
                <a:schemeClr val="dk1"/>
              </a:buClr>
              <a:buSzPts val="1100"/>
              <a:buFont typeface="Arial"/>
              <a:buNone/>
            </a:pPr>
            <a:r>
              <a:t/>
            </a:r>
            <a:endParaRPr sz="2200"/>
          </a:p>
          <a:p>
            <a:pPr indent="0" lvl="0" marL="0" rtl="0" algn="l">
              <a:spcBef>
                <a:spcPts val="600"/>
              </a:spcBef>
              <a:spcAft>
                <a:spcPts val="0"/>
              </a:spcAft>
              <a:buClr>
                <a:schemeClr val="dk1"/>
              </a:buClr>
              <a:buSzPts val="1100"/>
              <a:buFont typeface="Arial"/>
              <a:buNone/>
            </a:pPr>
            <a:r>
              <a:t/>
            </a:r>
            <a:endParaRPr b="1" sz="1200">
              <a:latin typeface="Titillium Web"/>
              <a:ea typeface="Titillium Web"/>
              <a:cs typeface="Titillium Web"/>
              <a:sym typeface="Titillium Web"/>
            </a:endParaRPr>
          </a:p>
        </p:txBody>
      </p:sp>
      <p:pic>
        <p:nvPicPr>
          <p:cNvPr id="4136" name="Google Shape;4136;p54"/>
          <p:cNvPicPr preferRelativeResize="0"/>
          <p:nvPr/>
        </p:nvPicPr>
        <p:blipFill rotWithShape="1">
          <a:blip r:embed="rId7">
            <a:alphaModFix/>
          </a:blip>
          <a:srcRect b="0" l="3744" r="0" t="0"/>
          <a:stretch/>
        </p:blipFill>
        <p:spPr>
          <a:xfrm>
            <a:off x="7187115" y="3388400"/>
            <a:ext cx="2521285" cy="17253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0" name="Shape 4140"/>
        <p:cNvGrpSpPr/>
        <p:nvPr/>
      </p:nvGrpSpPr>
      <p:grpSpPr>
        <a:xfrm>
          <a:off x="0" y="0"/>
          <a:ext cx="0" cy="0"/>
          <a:chOff x="0" y="0"/>
          <a:chExt cx="0" cy="0"/>
        </a:xfrm>
      </p:grpSpPr>
      <p:sp>
        <p:nvSpPr>
          <p:cNvPr id="4141" name="Google Shape;4141;p55"/>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Gradient De</a:t>
            </a:r>
            <a:endParaRPr/>
          </a:p>
        </p:txBody>
      </p:sp>
      <p:sp>
        <p:nvSpPr>
          <p:cNvPr id="4142" name="Google Shape;4142;p55"/>
          <p:cNvSpPr txBox="1"/>
          <p:nvPr>
            <p:ph idx="1" type="body"/>
          </p:nvPr>
        </p:nvSpPr>
        <p:spPr>
          <a:xfrm>
            <a:off x="718300" y="1762650"/>
            <a:ext cx="6557100" cy="220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200">
                <a:latin typeface="Titillium Web"/>
                <a:ea typeface="Titillium Web"/>
                <a:cs typeface="Titillium Web"/>
                <a:sym typeface="Titillium Web"/>
              </a:rPr>
              <a:t>EDIT IN GOOGLE SLIDES</a:t>
            </a:r>
            <a:endParaRPr b="1" sz="1200">
              <a:latin typeface="Titillium Web"/>
              <a:ea typeface="Titillium Web"/>
              <a:cs typeface="Titillium Web"/>
              <a:sym typeface="Titillium Web"/>
            </a:endParaRPr>
          </a:p>
          <a:p>
            <a:pPr indent="0" lvl="0" marL="0" rtl="0" algn="l">
              <a:spcBef>
                <a:spcPts val="600"/>
              </a:spcBef>
              <a:spcAft>
                <a:spcPts val="0"/>
              </a:spcAft>
              <a:buClr>
                <a:schemeClr val="dk1"/>
              </a:buClr>
              <a:buSzPts val="1100"/>
              <a:buFont typeface="Arial"/>
              <a:buNone/>
            </a:pPr>
            <a:r>
              <a:rPr lang="en" sz="1200"/>
              <a:t>Click on the button under the presentation preview that says </a:t>
            </a:r>
            <a:r>
              <a:rPr b="1" lang="en" sz="1200">
                <a:latin typeface="Titillium Web"/>
                <a:ea typeface="Titillium Web"/>
                <a:cs typeface="Titillium Web"/>
                <a:sym typeface="Titillium Web"/>
              </a:rPr>
              <a:t>"Use as Google Slides Theme"</a:t>
            </a:r>
            <a:r>
              <a:rPr lang="en" sz="1200"/>
              <a:t>.</a:t>
            </a:r>
            <a:endParaRPr sz="1200"/>
          </a:p>
          <a:p>
            <a:pPr indent="0" lvl="0" marL="0" rtl="0" algn="l">
              <a:spcBef>
                <a:spcPts val="600"/>
              </a:spcBef>
              <a:spcAft>
                <a:spcPts val="0"/>
              </a:spcAft>
              <a:buClr>
                <a:schemeClr val="dk1"/>
              </a:buClr>
              <a:buSzPts val="1100"/>
              <a:buFont typeface="Arial"/>
              <a:buNone/>
            </a:pPr>
            <a:r>
              <a:rPr lang="en" sz="1200"/>
              <a:t>You will get a copy of this document on your Google Drive and will be able to edit, add or delete slides.</a:t>
            </a:r>
            <a:endParaRPr sz="1200"/>
          </a:p>
          <a:p>
            <a:pPr indent="0" lvl="0" marL="0" rtl="0" algn="l">
              <a:spcBef>
                <a:spcPts val="600"/>
              </a:spcBef>
              <a:spcAft>
                <a:spcPts val="0"/>
              </a:spcAft>
              <a:buClr>
                <a:schemeClr val="dk1"/>
              </a:buClr>
              <a:buSzPts val="1100"/>
              <a:buFont typeface="Arial"/>
              <a:buNone/>
            </a:pPr>
            <a:r>
              <a:rPr b="1" lang="en" sz="1200">
                <a:latin typeface="Titillium Web"/>
                <a:ea typeface="Titillium Web"/>
                <a:cs typeface="Titillium Web"/>
                <a:sym typeface="Titillium Web"/>
              </a:rPr>
              <a:t>You have to be signed in to your Google account.</a:t>
            </a:r>
            <a:endParaRPr b="1">
              <a:latin typeface="Titillium Web"/>
              <a:ea typeface="Titillium Web"/>
              <a:cs typeface="Titillium Web"/>
              <a:sym typeface="Titillium Web"/>
            </a:endParaRPr>
          </a:p>
        </p:txBody>
      </p:sp>
      <p:sp>
        <p:nvSpPr>
          <p:cNvPr id="4143" name="Google Shape;4143;p55"/>
          <p:cNvSpPr txBox="1"/>
          <p:nvPr>
            <p:ph idx="2" type="body"/>
          </p:nvPr>
        </p:nvSpPr>
        <p:spPr>
          <a:xfrm>
            <a:off x="718300" y="3905925"/>
            <a:ext cx="6761100" cy="114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 sz="1200">
                <a:solidFill>
                  <a:srgbClr val="0B87A1"/>
                </a:solidFill>
                <a:latin typeface="Titillium Web"/>
                <a:ea typeface="Titillium Web"/>
                <a:cs typeface="Titillium Web"/>
                <a:sym typeface="Titillium Web"/>
              </a:rPr>
              <a:t>More info on how to use this template at </a:t>
            </a:r>
            <a:r>
              <a:rPr b="1" lang="en" sz="1200" u="sng">
                <a:solidFill>
                  <a:srgbClr val="0B87A1"/>
                </a:solidFill>
                <a:latin typeface="Titillium Web"/>
                <a:ea typeface="Titillium Web"/>
                <a:cs typeface="Titillium Web"/>
                <a:sym typeface="Titillium Web"/>
                <a:hlinkClick r:id="rId4"/>
              </a:rPr>
              <a:t>www.slidescarnival.com/help-use-presentation-template</a:t>
            </a:r>
            <a:endParaRPr b="1" sz="1200">
              <a:solidFill>
                <a:srgbClr val="0B87A1"/>
              </a:solidFill>
              <a:latin typeface="Titillium Web"/>
              <a:ea typeface="Titillium Web"/>
              <a:cs typeface="Titillium Web"/>
              <a:sym typeface="Titillium Web"/>
            </a:endParaRPr>
          </a:p>
          <a:p>
            <a:pPr indent="0" lvl="0" marL="0" rtl="0" algn="l">
              <a:spcBef>
                <a:spcPts val="1000"/>
              </a:spcBef>
              <a:spcAft>
                <a:spcPts val="0"/>
              </a:spcAft>
              <a:buClr>
                <a:schemeClr val="dk1"/>
              </a:buClr>
              <a:buSzPts val="1100"/>
              <a:buFont typeface="Arial"/>
              <a:buNone/>
            </a:pPr>
            <a:r>
              <a:rPr lang="en" sz="1200">
                <a:solidFill>
                  <a:srgbClr val="0B87A1"/>
                </a:solidFill>
              </a:rPr>
              <a:t>This template is free to use under </a:t>
            </a:r>
            <a:r>
              <a:rPr lang="en" sz="1200" u="sng">
                <a:solidFill>
                  <a:srgbClr val="0B87A1"/>
                </a:solidFill>
                <a:hlinkClick r:id="rId5"/>
              </a:rPr>
              <a:t>Creative Commons Attribution license</a:t>
            </a:r>
            <a:r>
              <a:rPr lang="en" sz="1200">
                <a:solidFill>
                  <a:srgbClr val="0B87A1"/>
                </a:solidFill>
              </a:rPr>
              <a:t>. You can keep the Credits slide or mention SlidesCarnival and other resources used in a slide footer.</a:t>
            </a:r>
            <a:endParaRPr sz="1200">
              <a:solidFill>
                <a:srgbClr val="0B87A1"/>
              </a:solidFill>
            </a:endParaRPr>
          </a:p>
          <a:p>
            <a:pPr indent="0" lvl="0" marL="0" rtl="0" algn="l">
              <a:spcBef>
                <a:spcPts val="1000"/>
              </a:spcBef>
              <a:spcAft>
                <a:spcPts val="0"/>
              </a:spcAft>
              <a:buClr>
                <a:schemeClr val="dk1"/>
              </a:buClr>
              <a:buSzPts val="1100"/>
              <a:buFont typeface="Arial"/>
              <a:buNone/>
            </a:pPr>
            <a:r>
              <a:t/>
            </a:r>
            <a:endParaRPr sz="1200">
              <a:solidFill>
                <a:srgbClr val="0B87A1"/>
              </a:solidFill>
            </a:endParaRPr>
          </a:p>
          <a:p>
            <a:pPr indent="0" lvl="0" marL="0" rtl="0" algn="l">
              <a:spcBef>
                <a:spcPts val="1000"/>
              </a:spcBef>
              <a:spcAft>
                <a:spcPts val="1000"/>
              </a:spcAft>
              <a:buNone/>
            </a:pPr>
            <a:r>
              <a:t/>
            </a:r>
            <a:endParaRPr sz="1200">
              <a:solidFill>
                <a:srgbClr val="0B87A1"/>
              </a:solidFill>
            </a:endParaRPr>
          </a:p>
        </p:txBody>
      </p:sp>
      <p:sp>
        <p:nvSpPr>
          <p:cNvPr id="4144" name="Google Shape;4144;p5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8" name="Shape 4148"/>
        <p:cNvGrpSpPr/>
        <p:nvPr/>
      </p:nvGrpSpPr>
      <p:grpSpPr>
        <a:xfrm>
          <a:off x="0" y="0"/>
          <a:ext cx="0" cy="0"/>
          <a:chOff x="0" y="0"/>
          <a:chExt cx="0" cy="0"/>
        </a:xfrm>
      </p:grpSpPr>
      <p:sp>
        <p:nvSpPr>
          <p:cNvPr id="4149" name="Google Shape;4149;p5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150" name="Google Shape;4150;p56"/>
          <p:cNvSpPr txBox="1"/>
          <p:nvPr/>
        </p:nvSpPr>
        <p:spPr>
          <a:xfrm>
            <a:off x="2604450" y="1821375"/>
            <a:ext cx="3935100" cy="36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Titillium Web Light"/>
              <a:ea typeface="Titillium Web Light"/>
              <a:cs typeface="Titillium Web Light"/>
              <a:sym typeface="Titillium Web Light"/>
            </a:endParaRPr>
          </a:p>
          <a:p>
            <a:pPr indent="0" lvl="0" marL="0" rtl="0" algn="ctr">
              <a:spcBef>
                <a:spcPts val="0"/>
              </a:spcBef>
              <a:spcAft>
                <a:spcPts val="0"/>
              </a:spcAft>
              <a:buNone/>
            </a:pPr>
            <a:r>
              <a:t/>
            </a:r>
            <a:endParaRPr>
              <a:solidFill>
                <a:srgbClr val="80BFB7"/>
              </a:solidFill>
              <a:latin typeface="Titillium Web Light"/>
              <a:ea typeface="Titillium Web Light"/>
              <a:cs typeface="Titillium Web Light"/>
              <a:sym typeface="Titillium Web Light"/>
            </a:endParaRPr>
          </a:p>
          <a:p>
            <a:pPr indent="0" lvl="0" marL="0" rtl="0" algn="ctr">
              <a:spcBef>
                <a:spcPts val="0"/>
              </a:spcBef>
              <a:spcAft>
                <a:spcPts val="0"/>
              </a:spcAft>
              <a:buNone/>
            </a:pPr>
            <a:r>
              <a:rPr b="1" lang="en" sz="4000">
                <a:solidFill>
                  <a:srgbClr val="D3EBD5"/>
                </a:solidFill>
                <a:latin typeface="Titillium Web"/>
                <a:ea typeface="Titillium Web"/>
                <a:cs typeface="Titillium Web"/>
                <a:sym typeface="Titillium Web"/>
              </a:rPr>
              <a:t>Summary:</a:t>
            </a:r>
            <a:r>
              <a:rPr b="1" lang="en" sz="4000">
                <a:solidFill>
                  <a:srgbClr val="D3EBD5"/>
                </a:solidFill>
                <a:latin typeface="Titillium Web"/>
                <a:ea typeface="Titillium Web"/>
                <a:cs typeface="Titillium Web"/>
                <a:sym typeface="Titillium Web"/>
              </a:rPr>
              <a:t> </a:t>
            </a:r>
            <a:endParaRPr b="1" sz="4000">
              <a:solidFill>
                <a:srgbClr val="D3EBD5"/>
              </a:solidFill>
              <a:latin typeface="Titillium Web"/>
              <a:ea typeface="Titillium Web"/>
              <a:cs typeface="Titillium Web"/>
              <a:sym typeface="Titillium Web"/>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4" name="Shape 4154"/>
        <p:cNvGrpSpPr/>
        <p:nvPr/>
      </p:nvGrpSpPr>
      <p:grpSpPr>
        <a:xfrm>
          <a:off x="0" y="0"/>
          <a:ext cx="0" cy="0"/>
          <a:chOff x="0" y="0"/>
          <a:chExt cx="0" cy="0"/>
        </a:xfrm>
      </p:grpSpPr>
      <p:sp>
        <p:nvSpPr>
          <p:cNvPr id="4155" name="Google Shape;4155;p57"/>
          <p:cNvSpPr txBox="1"/>
          <p:nvPr>
            <p:ph type="ctrTitle"/>
          </p:nvPr>
        </p:nvSpPr>
        <p:spPr>
          <a:xfrm>
            <a:off x="103750" y="563000"/>
            <a:ext cx="7280100" cy="73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rgbClr val="0B87A1"/>
                </a:solidFill>
                <a:latin typeface="Montserrat"/>
                <a:ea typeface="Montserrat"/>
                <a:cs typeface="Montserrat"/>
                <a:sym typeface="Montserrat"/>
              </a:rPr>
              <a:t>Models: </a:t>
            </a:r>
            <a:r>
              <a:rPr lang="en" sz="2400">
                <a:solidFill>
                  <a:srgbClr val="0B87A1"/>
                </a:solidFill>
                <a:latin typeface="Montserrat"/>
                <a:ea typeface="Montserrat"/>
                <a:cs typeface="Montserrat"/>
                <a:sym typeface="Montserrat"/>
              </a:rPr>
              <a:t>we just took a look @ supervised learning -&gt; </a:t>
            </a:r>
            <a:endParaRPr sz="2400">
              <a:solidFill>
                <a:srgbClr val="0B87A1"/>
              </a:solidFill>
              <a:latin typeface="Montserrat"/>
              <a:ea typeface="Montserrat"/>
              <a:cs typeface="Montserrat"/>
              <a:sym typeface="Montserrat"/>
            </a:endParaRPr>
          </a:p>
        </p:txBody>
      </p:sp>
      <p:pic>
        <p:nvPicPr>
          <p:cNvPr id="4156" name="Google Shape;4156;p57"/>
          <p:cNvPicPr preferRelativeResize="0"/>
          <p:nvPr/>
        </p:nvPicPr>
        <p:blipFill>
          <a:blip r:embed="rId3">
            <a:alphaModFix/>
          </a:blip>
          <a:stretch>
            <a:fillRect/>
          </a:stretch>
        </p:blipFill>
        <p:spPr>
          <a:xfrm>
            <a:off x="184675" y="1089052"/>
            <a:ext cx="5345651" cy="3620700"/>
          </a:xfrm>
          <a:prstGeom prst="rect">
            <a:avLst/>
          </a:prstGeom>
          <a:noFill/>
          <a:ln>
            <a:noFill/>
          </a:ln>
        </p:spPr>
      </p:pic>
      <p:sp>
        <p:nvSpPr>
          <p:cNvPr id="4157" name="Google Shape;4157;p57"/>
          <p:cNvSpPr/>
          <p:nvPr/>
        </p:nvSpPr>
        <p:spPr>
          <a:xfrm>
            <a:off x="2523325" y="1003850"/>
            <a:ext cx="3178200" cy="2713200"/>
          </a:xfrm>
          <a:prstGeom prst="ellipse">
            <a:avLst/>
          </a:prstGeom>
          <a:noFill/>
          <a:ln cap="flat" cmpd="sng" w="38100">
            <a:solidFill>
              <a:srgbClr val="0E65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7"/>
          <p:cNvSpPr txBox="1"/>
          <p:nvPr>
            <p:ph type="ctrTitle"/>
          </p:nvPr>
        </p:nvSpPr>
        <p:spPr>
          <a:xfrm>
            <a:off x="3261250" y="4284700"/>
            <a:ext cx="5688000" cy="737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3000">
                <a:solidFill>
                  <a:srgbClr val="0B87A1"/>
                </a:solidFill>
                <a:latin typeface="Montserrat"/>
                <a:ea typeface="Montserrat"/>
                <a:cs typeface="Montserrat"/>
                <a:sym typeface="Montserrat"/>
              </a:rPr>
              <a:t>Now lets </a:t>
            </a:r>
            <a:endParaRPr b="1" sz="3000">
              <a:solidFill>
                <a:srgbClr val="0B87A1"/>
              </a:solidFill>
              <a:latin typeface="Montserrat"/>
              <a:ea typeface="Montserrat"/>
              <a:cs typeface="Montserrat"/>
              <a:sym typeface="Montserrat"/>
            </a:endParaRPr>
          </a:p>
          <a:p>
            <a:pPr indent="0" lvl="0" marL="0" rtl="0" algn="r">
              <a:spcBef>
                <a:spcPts val="0"/>
              </a:spcBef>
              <a:spcAft>
                <a:spcPts val="0"/>
              </a:spcAft>
              <a:buNone/>
            </a:pPr>
            <a:r>
              <a:rPr b="1" lang="en" sz="3000">
                <a:solidFill>
                  <a:srgbClr val="0B87A1"/>
                </a:solidFill>
                <a:latin typeface="Montserrat"/>
                <a:ea typeface="Montserrat"/>
                <a:cs typeface="Montserrat"/>
                <a:sym typeface="Montserrat"/>
              </a:rPr>
              <a:t>summarize </a:t>
            </a:r>
            <a:endParaRPr b="1" sz="3000">
              <a:solidFill>
                <a:srgbClr val="0B87A1"/>
              </a:solidFill>
              <a:latin typeface="Montserrat"/>
              <a:ea typeface="Montserrat"/>
              <a:cs typeface="Montserrat"/>
              <a:sym typeface="Montserrat"/>
            </a:endParaRPr>
          </a:p>
          <a:p>
            <a:pPr indent="0" lvl="0" marL="0" rtl="0" algn="r">
              <a:spcBef>
                <a:spcPts val="0"/>
              </a:spcBef>
              <a:spcAft>
                <a:spcPts val="0"/>
              </a:spcAft>
              <a:buNone/>
            </a:pPr>
            <a:r>
              <a:rPr b="1" lang="en" sz="3000">
                <a:solidFill>
                  <a:srgbClr val="0B87A1"/>
                </a:solidFill>
                <a:latin typeface="Montserrat"/>
                <a:ea typeface="Montserrat"/>
                <a:cs typeface="Montserrat"/>
                <a:sym typeface="Montserrat"/>
              </a:rPr>
              <a:t>And connect it back </a:t>
            </a:r>
            <a:endParaRPr b="1" sz="3000">
              <a:solidFill>
                <a:srgbClr val="0B87A1"/>
              </a:solidFill>
              <a:latin typeface="Montserrat"/>
              <a:ea typeface="Montserrat"/>
              <a:cs typeface="Montserrat"/>
              <a:sym typeface="Montserrat"/>
            </a:endParaRPr>
          </a:p>
          <a:p>
            <a:pPr indent="0" lvl="0" marL="0" rtl="0" algn="r">
              <a:spcBef>
                <a:spcPts val="0"/>
              </a:spcBef>
              <a:spcAft>
                <a:spcPts val="0"/>
              </a:spcAft>
              <a:buNone/>
            </a:pPr>
            <a:r>
              <a:rPr b="1" lang="en" sz="3000">
                <a:solidFill>
                  <a:srgbClr val="0B87A1"/>
                </a:solidFill>
                <a:latin typeface="Montserrat"/>
                <a:ea typeface="Montserrat"/>
                <a:cs typeface="Montserrat"/>
                <a:sym typeface="Montserrat"/>
              </a:rPr>
              <a:t>to our project...</a:t>
            </a:r>
            <a:endParaRPr sz="2400">
              <a:solidFill>
                <a:srgbClr val="0B87A1"/>
              </a:solidFill>
              <a:latin typeface="Montserrat"/>
              <a:ea typeface="Montserrat"/>
              <a:cs typeface="Montserrat"/>
              <a:sym typeface="Montserrat"/>
            </a:endParaRPr>
          </a:p>
        </p:txBody>
      </p:sp>
      <p:sp>
        <p:nvSpPr>
          <p:cNvPr id="4159" name="Google Shape;4159;p57"/>
          <p:cNvSpPr/>
          <p:nvPr/>
        </p:nvSpPr>
        <p:spPr>
          <a:xfrm rot="-570939">
            <a:off x="3806541" y="2299652"/>
            <a:ext cx="1854619" cy="645743"/>
          </a:xfrm>
          <a:prstGeom prst="ellipse">
            <a:avLst/>
          </a:prstGeom>
          <a:noFill/>
          <a:ln cap="flat" cmpd="sng" w="38100">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3EBD5"/>
              </a:solidFill>
            </a:endParaRPr>
          </a:p>
        </p:txBody>
      </p:sp>
      <p:sp>
        <p:nvSpPr>
          <p:cNvPr id="4160" name="Google Shape;4160;p57"/>
          <p:cNvSpPr txBox="1"/>
          <p:nvPr/>
        </p:nvSpPr>
        <p:spPr>
          <a:xfrm>
            <a:off x="5530325" y="2150775"/>
            <a:ext cx="2166600" cy="6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80BFB7"/>
                </a:solidFill>
              </a:rPr>
              <a:t>Our HW from last week</a:t>
            </a:r>
            <a:endParaRPr b="1">
              <a:solidFill>
                <a:srgbClr val="80BFB7"/>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4" name="Shape 4164"/>
        <p:cNvGrpSpPr/>
        <p:nvPr/>
      </p:nvGrpSpPr>
      <p:grpSpPr>
        <a:xfrm>
          <a:off x="0" y="0"/>
          <a:ext cx="0" cy="0"/>
          <a:chOff x="0" y="0"/>
          <a:chExt cx="0" cy="0"/>
        </a:xfrm>
      </p:grpSpPr>
      <p:sp>
        <p:nvSpPr>
          <p:cNvPr id="4165" name="Google Shape;4165;p58"/>
          <p:cNvSpPr txBox="1"/>
          <p:nvPr>
            <p:ph type="ctrTitle"/>
          </p:nvPr>
        </p:nvSpPr>
        <p:spPr>
          <a:xfrm>
            <a:off x="103750" y="0"/>
            <a:ext cx="7280100" cy="73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B87A1"/>
                </a:solidFill>
                <a:latin typeface="Montserrat"/>
                <a:ea typeface="Montserrat"/>
                <a:cs typeface="Montserrat"/>
                <a:sym typeface="Montserrat"/>
              </a:rPr>
              <a:t>Summary</a:t>
            </a:r>
            <a:endParaRPr b="1" sz="2400">
              <a:solidFill>
                <a:srgbClr val="0B87A1"/>
              </a:solidFill>
              <a:latin typeface="Montserrat"/>
              <a:ea typeface="Montserrat"/>
              <a:cs typeface="Montserrat"/>
              <a:sym typeface="Montserrat"/>
            </a:endParaRPr>
          </a:p>
        </p:txBody>
      </p:sp>
      <p:pic>
        <p:nvPicPr>
          <p:cNvPr id="4166" name="Google Shape;4166;p58"/>
          <p:cNvPicPr preferRelativeResize="0"/>
          <p:nvPr/>
        </p:nvPicPr>
        <p:blipFill>
          <a:blip r:embed="rId3">
            <a:alphaModFix/>
          </a:blip>
          <a:stretch>
            <a:fillRect/>
          </a:stretch>
        </p:blipFill>
        <p:spPr>
          <a:xfrm>
            <a:off x="4422850" y="1391677"/>
            <a:ext cx="4871675" cy="3299651"/>
          </a:xfrm>
          <a:prstGeom prst="rect">
            <a:avLst/>
          </a:prstGeom>
          <a:noFill/>
          <a:ln>
            <a:noFill/>
          </a:ln>
        </p:spPr>
      </p:pic>
      <p:sp>
        <p:nvSpPr>
          <p:cNvPr id="4167" name="Google Shape;4167;p58"/>
          <p:cNvSpPr txBox="1"/>
          <p:nvPr>
            <p:ph idx="4294967295" type="body"/>
          </p:nvPr>
        </p:nvSpPr>
        <p:spPr>
          <a:xfrm>
            <a:off x="103750" y="558725"/>
            <a:ext cx="6858000" cy="348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Unsupervised Learning</a:t>
            </a:r>
            <a:endParaRPr b="1"/>
          </a:p>
          <a:p>
            <a:pPr indent="-342900" lvl="0" marL="457200" rtl="0" algn="l">
              <a:lnSpc>
                <a:spcPct val="100000"/>
              </a:lnSpc>
              <a:spcBef>
                <a:spcPts val="0"/>
              </a:spcBef>
              <a:spcAft>
                <a:spcPts val="0"/>
              </a:spcAft>
              <a:buSzPts val="1800"/>
              <a:buChar char="-"/>
            </a:pPr>
            <a:r>
              <a:rPr lang="en"/>
              <a:t>Finding relationships in data to fit a more general goal where the output is less defined - e.g. netflix recommendations</a:t>
            </a:r>
            <a:endParaRPr/>
          </a:p>
          <a:p>
            <a:pPr indent="-342900" lvl="0" marL="457200" rtl="0" algn="l">
              <a:lnSpc>
                <a:spcPct val="100000"/>
              </a:lnSpc>
              <a:spcBef>
                <a:spcPts val="0"/>
              </a:spcBef>
              <a:spcAft>
                <a:spcPts val="0"/>
              </a:spcAft>
              <a:buSzPts val="1800"/>
              <a:buChar char="-"/>
            </a:pPr>
            <a:r>
              <a:rPr lang="en"/>
              <a:t>Not our main focus</a:t>
            </a:r>
            <a:endParaRPr/>
          </a:p>
          <a:p>
            <a:pPr indent="0" lvl="0" marL="0" rtl="0" algn="l">
              <a:lnSpc>
                <a:spcPct val="115000"/>
              </a:lnSpc>
              <a:spcBef>
                <a:spcPts val="0"/>
              </a:spcBef>
              <a:spcAft>
                <a:spcPts val="0"/>
              </a:spcAft>
              <a:buClr>
                <a:schemeClr val="dk1"/>
              </a:buClr>
              <a:buSzPts val="1100"/>
              <a:buFont typeface="Arial"/>
              <a:buNone/>
            </a:pPr>
            <a:r>
              <a:rPr b="1" lang="en">
                <a:solidFill>
                  <a:srgbClr val="0C58D3"/>
                </a:solidFill>
              </a:rPr>
              <a:t>Supervised Learning</a:t>
            </a:r>
            <a:endParaRPr b="1">
              <a:solidFill>
                <a:srgbClr val="0C58D3"/>
              </a:solidFill>
            </a:endParaRPr>
          </a:p>
          <a:p>
            <a:pPr indent="-342900" lvl="0" marL="457200" rtl="0" algn="l">
              <a:lnSpc>
                <a:spcPct val="100000"/>
              </a:lnSpc>
              <a:spcBef>
                <a:spcPts val="0"/>
              </a:spcBef>
              <a:spcAft>
                <a:spcPts val="0"/>
              </a:spcAft>
              <a:buSzPts val="1800"/>
              <a:buChar char="-"/>
            </a:pPr>
            <a:r>
              <a:rPr lang="en"/>
              <a:t>Using data for a specific output </a:t>
            </a:r>
            <a:endParaRPr/>
          </a:p>
          <a:p>
            <a:pPr indent="-317500" lvl="1" marL="914400" rtl="0" algn="l">
              <a:lnSpc>
                <a:spcPct val="100000"/>
              </a:lnSpc>
              <a:spcBef>
                <a:spcPts val="0"/>
              </a:spcBef>
              <a:spcAft>
                <a:spcPts val="0"/>
              </a:spcAft>
              <a:buSzPts val="1400"/>
              <a:buChar char="-"/>
            </a:pPr>
            <a:r>
              <a:rPr lang="en"/>
              <a:t>E</a:t>
            </a:r>
            <a:r>
              <a:rPr lang="en"/>
              <a:t>.g. forecasting house prices based on sqft</a:t>
            </a:r>
            <a:endParaRPr/>
          </a:p>
          <a:p>
            <a:pPr indent="-342900" lvl="0" marL="457200" rtl="0" algn="l">
              <a:lnSpc>
                <a:spcPct val="100000"/>
              </a:lnSpc>
              <a:spcBef>
                <a:spcPts val="0"/>
              </a:spcBef>
              <a:spcAft>
                <a:spcPts val="0"/>
              </a:spcAft>
              <a:buSzPts val="1800"/>
              <a:buChar char="-"/>
            </a:pPr>
            <a:r>
              <a:rPr lang="en"/>
              <a:t>Linear regression is basic alg </a:t>
            </a:r>
            <a:endParaRPr b="1"/>
          </a:p>
          <a:p>
            <a:pPr indent="0" lvl="0" marL="0" rtl="0" algn="l">
              <a:lnSpc>
                <a:spcPct val="100000"/>
              </a:lnSpc>
              <a:spcBef>
                <a:spcPts val="0"/>
              </a:spcBef>
              <a:spcAft>
                <a:spcPts val="0"/>
              </a:spcAft>
              <a:buClr>
                <a:schemeClr val="dk1"/>
              </a:buClr>
              <a:buSzPts val="1100"/>
              <a:buFont typeface="Arial"/>
              <a:buNone/>
            </a:pPr>
            <a:r>
              <a:rPr b="1" lang="en">
                <a:solidFill>
                  <a:srgbClr val="CC4125"/>
                </a:solidFill>
              </a:rPr>
              <a:t>Reinforcement Learning </a:t>
            </a:r>
            <a:endParaRPr b="1">
              <a:solidFill>
                <a:srgbClr val="CC4125"/>
              </a:solidFill>
            </a:endParaRPr>
          </a:p>
          <a:p>
            <a:pPr indent="-342900" lvl="0" marL="457200" rtl="0" algn="l">
              <a:lnSpc>
                <a:spcPct val="100000"/>
              </a:lnSpc>
              <a:spcBef>
                <a:spcPts val="0"/>
              </a:spcBef>
              <a:spcAft>
                <a:spcPts val="0"/>
              </a:spcAft>
              <a:buSzPts val="1800"/>
              <a:buChar char="-"/>
            </a:pPr>
            <a:r>
              <a:rPr lang="en"/>
              <a:t>Takes actions and learns from the </a:t>
            </a:r>
            <a:endParaRPr/>
          </a:p>
          <a:p>
            <a:pPr indent="0" lvl="0" marL="457200" rtl="0" algn="l">
              <a:lnSpc>
                <a:spcPct val="100000"/>
              </a:lnSpc>
              <a:spcBef>
                <a:spcPts val="0"/>
              </a:spcBef>
              <a:spcAft>
                <a:spcPts val="0"/>
              </a:spcAft>
              <a:buNone/>
            </a:pPr>
            <a:r>
              <a:rPr lang="en"/>
              <a:t>response to generate best reward</a:t>
            </a:r>
            <a:endParaRPr/>
          </a:p>
          <a:p>
            <a:pPr indent="-342900" lvl="0" marL="457200" rtl="0" algn="l">
              <a:lnSpc>
                <a:spcPct val="100000"/>
              </a:lnSpc>
              <a:spcBef>
                <a:spcPts val="0"/>
              </a:spcBef>
              <a:spcAft>
                <a:spcPts val="0"/>
              </a:spcAft>
              <a:buSzPts val="1800"/>
              <a:buChar char="-"/>
            </a:pPr>
            <a:r>
              <a:rPr lang="en"/>
              <a:t>Uses gradient descent simila</a:t>
            </a:r>
            <a:r>
              <a:rPr lang="en">
                <a:highlight>
                  <a:srgbClr val="FFFFFF"/>
                </a:highlight>
              </a:rPr>
              <a:t>r to supervised learning </a:t>
            </a:r>
            <a:endParaRPr>
              <a:highlight>
                <a:srgbClr val="FFFFFF"/>
              </a:highlight>
            </a:endParaRPr>
          </a:p>
          <a:p>
            <a:pPr indent="0" lvl="0" marL="457200" rtl="0" algn="l">
              <a:lnSpc>
                <a:spcPct val="100000"/>
              </a:lnSpc>
              <a:spcBef>
                <a:spcPts val="0"/>
              </a:spcBef>
              <a:spcAft>
                <a:spcPts val="0"/>
              </a:spcAft>
              <a:buNone/>
            </a:pPr>
            <a:r>
              <a:rPr lang="en">
                <a:highlight>
                  <a:srgbClr val="FFFFFF"/>
                </a:highlight>
              </a:rPr>
              <a:t>to minimize cost or max reward</a:t>
            </a:r>
            <a:endParaRPr>
              <a:highlight>
                <a:srgbClr val="FFFFFF"/>
              </a:highlight>
            </a:endParaRPr>
          </a:p>
          <a:p>
            <a:pPr indent="-317500" lvl="1" marL="914400" rtl="0" algn="l">
              <a:lnSpc>
                <a:spcPct val="100000"/>
              </a:lnSpc>
              <a:spcBef>
                <a:spcPts val="0"/>
              </a:spcBef>
              <a:spcAft>
                <a:spcPts val="0"/>
              </a:spcAft>
              <a:buClr>
                <a:srgbClr val="595858"/>
              </a:buClr>
              <a:buSzPts val="1400"/>
              <a:buChar char="-"/>
            </a:pPr>
            <a:r>
              <a:rPr lang="en">
                <a:solidFill>
                  <a:srgbClr val="595858"/>
                </a:solidFill>
                <a:highlight>
                  <a:srgbClr val="FFFFFF"/>
                </a:highlight>
              </a:rPr>
              <a:t>But does not rely strictly on set of “supervised” (or labeled) data (the training set)</a:t>
            </a:r>
            <a:endParaRPr>
              <a:solidFill>
                <a:srgbClr val="595858"/>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b="1"/>
          </a:p>
          <a:p>
            <a:pPr indent="0" lvl="0" marL="0" rtl="0" algn="l">
              <a:lnSpc>
                <a:spcPct val="115000"/>
              </a:lnSpc>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sz="1200">
              <a:latin typeface="Titillium Web"/>
              <a:ea typeface="Titillium Web"/>
              <a:cs typeface="Titillium Web"/>
              <a:sym typeface="Titillium Web"/>
            </a:endParaRPr>
          </a:p>
          <a:p>
            <a:pPr indent="0" lvl="0" marL="0" rtl="0" algn="l">
              <a:spcBef>
                <a:spcPts val="1600"/>
              </a:spcBef>
              <a:spcAft>
                <a:spcPts val="1600"/>
              </a:spcAft>
              <a:buClr>
                <a:schemeClr val="dk1"/>
              </a:buClr>
              <a:buSzPts val="1100"/>
              <a:buFont typeface="Arial"/>
              <a:buNone/>
            </a:pPr>
            <a:r>
              <a:t/>
            </a:r>
            <a:endParaRPr b="1" sz="1200">
              <a:latin typeface="Titillium Web"/>
              <a:ea typeface="Titillium Web"/>
              <a:cs typeface="Titillium Web"/>
              <a:sym typeface="Titillium Web"/>
            </a:endParaRPr>
          </a:p>
        </p:txBody>
      </p:sp>
      <p:sp>
        <p:nvSpPr>
          <p:cNvPr id="4168" name="Google Shape;4168;p58"/>
          <p:cNvSpPr txBox="1"/>
          <p:nvPr>
            <p:ph idx="4294967295" type="body"/>
          </p:nvPr>
        </p:nvSpPr>
        <p:spPr>
          <a:xfrm>
            <a:off x="489875" y="4691325"/>
            <a:ext cx="7847100" cy="671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t>Source: </a:t>
            </a:r>
            <a:r>
              <a:rPr lang="en" sz="1100" u="sng">
                <a:solidFill>
                  <a:schemeClr val="hlink"/>
                </a:solidFill>
                <a:hlinkClick r:id="rId4"/>
              </a:rPr>
              <a:t>https://medium.com/@machadogj/ml-basics-supervised-unsupervised-and-reinforcement-learning-b18108487c5a</a:t>
            </a:r>
            <a:endParaRPr b="1" sz="1400">
              <a:solidFill>
                <a:srgbClr val="000000"/>
              </a:solidFill>
            </a:endParaRPr>
          </a:p>
          <a:p>
            <a:pPr indent="0" lvl="0" marL="0" rtl="0" algn="l">
              <a:spcBef>
                <a:spcPts val="1600"/>
              </a:spcBef>
              <a:spcAft>
                <a:spcPts val="0"/>
              </a:spcAft>
              <a:buClr>
                <a:schemeClr val="dk1"/>
              </a:buClr>
              <a:buSzPts val="1100"/>
              <a:buFont typeface="Arial"/>
              <a:buNone/>
            </a:pPr>
            <a:r>
              <a:t/>
            </a:r>
            <a:endParaRPr b="1" sz="1400">
              <a:solidFill>
                <a:srgbClr val="000000"/>
              </a:solidFill>
            </a:endParaRPr>
          </a:p>
          <a:p>
            <a:pPr indent="0" lvl="0" marL="0" rtl="0" algn="l">
              <a:lnSpc>
                <a:spcPct val="100000"/>
              </a:lnSpc>
              <a:spcBef>
                <a:spcPts val="1600"/>
              </a:spcBef>
              <a:spcAft>
                <a:spcPts val="0"/>
              </a:spcAft>
              <a:buClr>
                <a:schemeClr val="dk1"/>
              </a:buClr>
              <a:buSzPts val="1100"/>
              <a:buFont typeface="Arial"/>
              <a:buNone/>
            </a:pPr>
            <a:r>
              <a:t/>
            </a:r>
            <a:endParaRPr b="1" sz="1200">
              <a:solidFill>
                <a:srgbClr val="000000"/>
              </a:solidFill>
              <a:latin typeface="Titillium Web"/>
              <a:ea typeface="Titillium Web"/>
              <a:cs typeface="Titillium Web"/>
              <a:sym typeface="Titillium Web"/>
            </a:endParaRPr>
          </a:p>
          <a:p>
            <a:pPr indent="0" lvl="0" marL="0" rtl="0" algn="l">
              <a:lnSpc>
                <a:spcPct val="100000"/>
              </a:lnSpc>
              <a:spcBef>
                <a:spcPts val="0"/>
              </a:spcBef>
              <a:spcAft>
                <a:spcPts val="0"/>
              </a:spcAft>
              <a:buClr>
                <a:schemeClr val="dk1"/>
              </a:buClr>
              <a:buSzPts val="1100"/>
              <a:buFont typeface="Arial"/>
              <a:buNone/>
            </a:pPr>
            <a:r>
              <a:t/>
            </a:r>
            <a:endParaRPr b="1" sz="1200">
              <a:solidFill>
                <a:srgbClr val="000000"/>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b="1"/>
          </a:p>
          <a:p>
            <a:pPr indent="0" lvl="0" marL="0" rtl="0" algn="l">
              <a:lnSpc>
                <a:spcPct val="115000"/>
              </a:lnSpc>
              <a:spcBef>
                <a:spcPts val="1600"/>
              </a:spcBef>
              <a:spcAft>
                <a:spcPts val="0"/>
              </a:spcAft>
              <a:buClr>
                <a:schemeClr val="dk1"/>
              </a:buClr>
              <a:buSzPts val="1100"/>
              <a:buFont typeface="Arial"/>
              <a:buNone/>
            </a:pPr>
            <a:r>
              <a:t/>
            </a:r>
            <a:endParaRPr b="1"/>
          </a:p>
          <a:p>
            <a:pPr indent="0" lvl="0" marL="0" rtl="0" algn="l">
              <a:spcBef>
                <a:spcPts val="1600"/>
              </a:spcBef>
              <a:spcAft>
                <a:spcPts val="0"/>
              </a:spcAft>
              <a:buClr>
                <a:schemeClr val="dk1"/>
              </a:buClr>
              <a:buSzPts val="1100"/>
              <a:buFont typeface="Arial"/>
              <a:buNone/>
            </a:pPr>
            <a:r>
              <a:t/>
            </a:r>
            <a:endParaRPr b="1" sz="1200">
              <a:latin typeface="Titillium Web"/>
              <a:ea typeface="Titillium Web"/>
              <a:cs typeface="Titillium Web"/>
              <a:sym typeface="Titillium Web"/>
            </a:endParaRPr>
          </a:p>
          <a:p>
            <a:pPr indent="0" lvl="0" marL="0" rtl="0" algn="l">
              <a:spcBef>
                <a:spcPts val="1600"/>
              </a:spcBef>
              <a:spcAft>
                <a:spcPts val="1600"/>
              </a:spcAft>
              <a:buClr>
                <a:schemeClr val="dk1"/>
              </a:buClr>
              <a:buSzPts val="1100"/>
              <a:buFont typeface="Arial"/>
              <a:buNone/>
            </a:pPr>
            <a:r>
              <a:t/>
            </a:r>
            <a:endParaRPr b="1" sz="1200">
              <a:latin typeface="Titillium Web"/>
              <a:ea typeface="Titillium Web"/>
              <a:cs typeface="Titillium Web"/>
              <a:sym typeface="Titillium Web"/>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2" name="Shape 4172"/>
        <p:cNvGrpSpPr/>
        <p:nvPr/>
      </p:nvGrpSpPr>
      <p:grpSpPr>
        <a:xfrm>
          <a:off x="0" y="0"/>
          <a:ext cx="0" cy="0"/>
          <a:chOff x="0" y="0"/>
          <a:chExt cx="0" cy="0"/>
        </a:xfrm>
      </p:grpSpPr>
      <p:sp>
        <p:nvSpPr>
          <p:cNvPr id="4173" name="Google Shape;4173;p59"/>
          <p:cNvSpPr txBox="1"/>
          <p:nvPr>
            <p:ph type="ctrTitle"/>
          </p:nvPr>
        </p:nvSpPr>
        <p:spPr>
          <a:xfrm>
            <a:off x="685800" y="3464525"/>
            <a:ext cx="5268900" cy="5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Now to our actual project….</a:t>
            </a:r>
            <a:endParaRPr/>
          </a:p>
          <a:p>
            <a:pPr indent="0" lvl="0" marL="0" rtl="0" algn="l">
              <a:spcBef>
                <a:spcPts val="0"/>
              </a:spcBef>
              <a:spcAft>
                <a:spcPts val="0"/>
              </a:spcAft>
              <a:buNone/>
            </a:pPr>
            <a:r>
              <a:t/>
            </a:r>
            <a:endParaRPr/>
          </a:p>
        </p:txBody>
      </p:sp>
      <p:sp>
        <p:nvSpPr>
          <p:cNvPr id="4174" name="Google Shape;4174;p59"/>
          <p:cNvSpPr txBox="1"/>
          <p:nvPr>
            <p:ph idx="1" type="subTitle"/>
          </p:nvPr>
        </p:nvSpPr>
        <p:spPr>
          <a:xfrm>
            <a:off x="685800" y="3521130"/>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build stuff!!</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8" name="Shape 4178"/>
        <p:cNvGrpSpPr/>
        <p:nvPr/>
      </p:nvGrpSpPr>
      <p:grpSpPr>
        <a:xfrm>
          <a:off x="0" y="0"/>
          <a:ext cx="0" cy="0"/>
          <a:chOff x="0" y="0"/>
          <a:chExt cx="0" cy="0"/>
        </a:xfrm>
      </p:grpSpPr>
      <p:sp>
        <p:nvSpPr>
          <p:cNvPr id="4179" name="Google Shape;4179;p60"/>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solidFill>
                  <a:srgbClr val="80BFB7"/>
                </a:solidFill>
                <a:hlinkClick r:id="rId3"/>
              </a:rPr>
              <a:t>Magenta Library </a:t>
            </a:r>
            <a:endParaRPr u="sng">
              <a:solidFill>
                <a:srgbClr val="80BFB7"/>
              </a:solidFill>
            </a:endParaRPr>
          </a:p>
        </p:txBody>
      </p:sp>
      <p:sp>
        <p:nvSpPr>
          <p:cNvPr id="4180" name="Google Shape;4180;p60"/>
          <p:cNvSpPr txBox="1"/>
          <p:nvPr>
            <p:ph idx="1" type="body"/>
          </p:nvPr>
        </p:nvSpPr>
        <p:spPr>
          <a:xfrm>
            <a:off x="718300" y="1762650"/>
            <a:ext cx="6610500" cy="220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a:latin typeface="Titillium Web"/>
                <a:ea typeface="Titillium Web"/>
                <a:cs typeface="Titillium Web"/>
                <a:sym typeface="Titillium Web"/>
              </a:rPr>
              <a:t>ML library for art and music built by Google</a:t>
            </a:r>
            <a:endParaRPr b="1">
              <a:latin typeface="Titillium Web"/>
              <a:ea typeface="Titillium Web"/>
              <a:cs typeface="Titillium Web"/>
              <a:sym typeface="Titillium Web"/>
            </a:endParaRPr>
          </a:p>
          <a:p>
            <a:pPr indent="-342900" lvl="0" marL="457200" rtl="0" algn="l">
              <a:spcBef>
                <a:spcPts val="600"/>
              </a:spcBef>
              <a:spcAft>
                <a:spcPts val="0"/>
              </a:spcAft>
              <a:buSzPts val="1800"/>
              <a:buChar char="▪"/>
            </a:pPr>
            <a:r>
              <a:rPr lang="en"/>
              <a:t>Has a bunch of different models - synthesizers, piano transcribers and</a:t>
            </a:r>
            <a:r>
              <a:rPr lang="en" u="sng">
                <a:solidFill>
                  <a:schemeClr val="hlink"/>
                </a:solidFill>
                <a:hlinkClick r:id="rId4"/>
              </a:rPr>
              <a:t> more</a:t>
            </a:r>
            <a:r>
              <a:rPr lang="en"/>
              <a:t> </a:t>
            </a:r>
            <a:endParaRPr/>
          </a:p>
          <a:p>
            <a:pPr indent="-342900" lvl="0" marL="457200" rtl="0" algn="l">
              <a:spcBef>
                <a:spcPts val="0"/>
              </a:spcBef>
              <a:spcAft>
                <a:spcPts val="0"/>
              </a:spcAft>
              <a:buSzPts val="1800"/>
              <a:buChar char="▪"/>
            </a:pPr>
            <a:r>
              <a:rPr lang="en" u="sng">
                <a:solidFill>
                  <a:schemeClr val="hlink"/>
                </a:solidFill>
                <a:hlinkClick r:id="rId5"/>
              </a:rPr>
              <a:t>https://quickdraw.withgoogle.com/data</a:t>
            </a:r>
            <a:r>
              <a:rPr lang="en"/>
              <a:t> was made with Magenta! </a:t>
            </a:r>
            <a:endParaRPr/>
          </a:p>
          <a:p>
            <a:pPr indent="-342900" lvl="0" marL="457200" rtl="0" algn="l">
              <a:spcBef>
                <a:spcPts val="0"/>
              </a:spcBef>
              <a:spcAft>
                <a:spcPts val="0"/>
              </a:spcAft>
              <a:buSzPts val="1800"/>
              <a:buChar char="▪"/>
            </a:pPr>
            <a:r>
              <a:t/>
            </a:r>
            <a:endParaRPr/>
          </a:p>
          <a:p>
            <a:pPr indent="0" lvl="0" marL="0" rtl="0" algn="l">
              <a:spcBef>
                <a:spcPts val="600"/>
              </a:spcBef>
              <a:spcAft>
                <a:spcPts val="0"/>
              </a:spcAft>
              <a:buNone/>
            </a:pPr>
            <a:r>
              <a:rPr lang="en"/>
              <a:t>If you want to install it to your local computer: </a:t>
            </a:r>
            <a:r>
              <a:rPr lang="en" sz="1650">
                <a:solidFill>
                  <a:srgbClr val="FFFFFF"/>
                </a:solidFill>
                <a:highlight>
                  <a:srgbClr val="B7B7B7"/>
                </a:highlight>
                <a:latin typeface="Courier New"/>
                <a:ea typeface="Courier New"/>
                <a:cs typeface="Courier New"/>
                <a:sym typeface="Courier New"/>
              </a:rPr>
              <a:t> pip install magenta </a:t>
            </a:r>
            <a:r>
              <a:rPr lang="en" sz="1650">
                <a:solidFill>
                  <a:srgbClr val="000000"/>
                </a:solidFill>
                <a:latin typeface="Courier New"/>
                <a:ea typeface="Courier New"/>
                <a:cs typeface="Courier New"/>
                <a:sym typeface="Courier New"/>
              </a:rPr>
              <a:t>in terminal </a:t>
            </a:r>
            <a:endParaRPr b="1">
              <a:solidFill>
                <a:srgbClr val="000000"/>
              </a:solidFill>
              <a:latin typeface="Titillium Web"/>
              <a:ea typeface="Titillium Web"/>
              <a:cs typeface="Titillium Web"/>
              <a:sym typeface="Titillium Web"/>
            </a:endParaRPr>
          </a:p>
        </p:txBody>
      </p:sp>
      <p:sp>
        <p:nvSpPr>
          <p:cNvPr id="4181" name="Google Shape;4181;p60"/>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5" name="Shape 4185"/>
        <p:cNvGrpSpPr/>
        <p:nvPr/>
      </p:nvGrpSpPr>
      <p:grpSpPr>
        <a:xfrm>
          <a:off x="0" y="0"/>
          <a:ext cx="0" cy="0"/>
          <a:chOff x="0" y="0"/>
          <a:chExt cx="0" cy="0"/>
        </a:xfrm>
      </p:grpSpPr>
      <p:sp>
        <p:nvSpPr>
          <p:cNvPr id="4186" name="Google Shape;4186;p61"/>
          <p:cNvSpPr txBox="1"/>
          <p:nvPr>
            <p:ph type="title"/>
          </p:nvPr>
        </p:nvSpPr>
        <p:spPr>
          <a:xfrm>
            <a:off x="718300" y="62882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80BFB7"/>
                </a:solidFill>
              </a:rPr>
              <a:t>What we will be doing this week:</a:t>
            </a:r>
            <a:endParaRPr>
              <a:solidFill>
                <a:srgbClr val="80BFB7"/>
              </a:solidFill>
            </a:endParaRPr>
          </a:p>
          <a:p>
            <a:pPr indent="0" lvl="0" marL="0" rtl="0" algn="l">
              <a:spcBef>
                <a:spcPts val="600"/>
              </a:spcBef>
              <a:spcAft>
                <a:spcPts val="0"/>
              </a:spcAft>
              <a:buClr>
                <a:schemeClr val="dk1"/>
              </a:buClr>
              <a:buSzPts val="1100"/>
              <a:buFont typeface="Arial"/>
              <a:buNone/>
            </a:pPr>
            <a:r>
              <a:rPr b="1" lang="en" sz="1800">
                <a:solidFill>
                  <a:srgbClr val="003B55"/>
                </a:solidFill>
                <a:latin typeface="Titillium Web"/>
                <a:ea typeface="Titillium Web"/>
                <a:cs typeface="Titillium Web"/>
                <a:sym typeface="Titillium Web"/>
              </a:rPr>
              <a:t>Making “Note sequences” to train next week!!</a:t>
            </a:r>
            <a:endParaRPr>
              <a:solidFill>
                <a:srgbClr val="80BFB7"/>
              </a:solidFill>
            </a:endParaRPr>
          </a:p>
        </p:txBody>
      </p:sp>
      <p:sp>
        <p:nvSpPr>
          <p:cNvPr id="4187" name="Google Shape;4187;p61"/>
          <p:cNvSpPr txBox="1"/>
          <p:nvPr>
            <p:ph idx="1" type="body"/>
          </p:nvPr>
        </p:nvSpPr>
        <p:spPr>
          <a:xfrm>
            <a:off x="718300" y="1691575"/>
            <a:ext cx="6610500" cy="22005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u="sng">
                <a:solidFill>
                  <a:schemeClr val="hlink"/>
                </a:solidFill>
                <a:hlinkClick r:id="rId3"/>
              </a:rPr>
              <a:t>Note sequences</a:t>
            </a:r>
            <a:r>
              <a:rPr lang="en"/>
              <a:t> are an object in the Magenta library</a:t>
            </a:r>
            <a:endParaRPr/>
          </a:p>
          <a:p>
            <a:pPr indent="-342900" lvl="1" marL="914400" rtl="0" algn="l">
              <a:spcBef>
                <a:spcPts val="0"/>
              </a:spcBef>
              <a:spcAft>
                <a:spcPts val="0"/>
              </a:spcAft>
              <a:buSzPts val="1800"/>
              <a:buChar char="▫"/>
            </a:pPr>
            <a:r>
              <a:rPr lang="en"/>
              <a:t>They are an abstract representation of a sequence of notes, designed similar to MIDI but built to represent any music sequence of any different pitch, </a:t>
            </a:r>
            <a:r>
              <a:rPr lang="en"/>
              <a:t>instrument</a:t>
            </a:r>
            <a:r>
              <a:rPr lang="en"/>
              <a:t>, and strike velocity</a:t>
            </a:r>
            <a:endParaRPr/>
          </a:p>
          <a:p>
            <a:pPr indent="-342900" lvl="1" marL="914400" rtl="0" algn="l">
              <a:spcBef>
                <a:spcPts val="0"/>
              </a:spcBef>
              <a:spcAft>
                <a:spcPts val="0"/>
              </a:spcAft>
              <a:buSzPts val="1800"/>
              <a:buChar char="▫"/>
            </a:pPr>
            <a:r>
              <a:rPr lang="en"/>
              <a:t>Are </a:t>
            </a:r>
            <a:r>
              <a:rPr lang="en" u="sng">
                <a:solidFill>
                  <a:schemeClr val="hlink"/>
                </a:solidFill>
                <a:hlinkClick r:id="rId4"/>
              </a:rPr>
              <a:t>“protocol buffers”</a:t>
            </a:r>
            <a:r>
              <a:rPr lang="en"/>
              <a:t> meaning they are a “fast and efficient data format, easier than MIDI</a:t>
            </a:r>
            <a:endParaRPr/>
          </a:p>
          <a:p>
            <a:pPr indent="-342900" lvl="1" marL="914400" rtl="0" algn="l">
              <a:spcBef>
                <a:spcPts val="0"/>
              </a:spcBef>
              <a:spcAft>
                <a:spcPts val="0"/>
              </a:spcAft>
              <a:buSzPts val="1800"/>
              <a:buChar char="▫"/>
            </a:pPr>
            <a:r>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t/>
            </a:r>
            <a:endParaRPr b="1">
              <a:latin typeface="Titillium Web"/>
              <a:ea typeface="Titillium Web"/>
              <a:cs typeface="Titillium Web"/>
              <a:sym typeface="Titillium Web"/>
            </a:endParaRPr>
          </a:p>
          <a:p>
            <a:pPr indent="0" lvl="0" marL="0" rtl="0" algn="l">
              <a:spcBef>
                <a:spcPts val="600"/>
              </a:spcBef>
              <a:spcAft>
                <a:spcPts val="0"/>
              </a:spcAft>
              <a:buClr>
                <a:schemeClr val="dk1"/>
              </a:buClr>
              <a:buSzPts val="1100"/>
              <a:buFont typeface="Arial"/>
              <a:buNone/>
            </a:pPr>
            <a:r>
              <a:t/>
            </a:r>
            <a:endParaRPr b="1">
              <a:latin typeface="Titillium Web"/>
              <a:ea typeface="Titillium Web"/>
              <a:cs typeface="Titillium Web"/>
              <a:sym typeface="Titillium Web"/>
            </a:endParaRPr>
          </a:p>
        </p:txBody>
      </p:sp>
      <p:sp>
        <p:nvSpPr>
          <p:cNvPr id="4188" name="Google Shape;4188;p61"/>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2" name="Shape 4192"/>
        <p:cNvGrpSpPr/>
        <p:nvPr/>
      </p:nvGrpSpPr>
      <p:grpSpPr>
        <a:xfrm>
          <a:off x="0" y="0"/>
          <a:ext cx="0" cy="0"/>
          <a:chOff x="0" y="0"/>
          <a:chExt cx="0" cy="0"/>
        </a:xfrm>
      </p:grpSpPr>
      <p:sp>
        <p:nvSpPr>
          <p:cNvPr id="4193" name="Google Shape;4193;p62"/>
          <p:cNvSpPr txBox="1"/>
          <p:nvPr>
            <p:ph type="title"/>
          </p:nvPr>
        </p:nvSpPr>
        <p:spPr>
          <a:xfrm>
            <a:off x="718300" y="918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80BFB7"/>
                </a:solidFill>
              </a:rPr>
              <a:t>Steps for this week</a:t>
            </a:r>
            <a:endParaRPr>
              <a:solidFill>
                <a:srgbClr val="80BFB7"/>
              </a:solidFill>
            </a:endParaRPr>
          </a:p>
        </p:txBody>
      </p:sp>
      <p:sp>
        <p:nvSpPr>
          <p:cNvPr id="4194" name="Google Shape;4194;p62"/>
          <p:cNvSpPr txBox="1"/>
          <p:nvPr>
            <p:ph idx="1" type="body"/>
          </p:nvPr>
        </p:nvSpPr>
        <p:spPr>
          <a:xfrm>
            <a:off x="718300" y="904350"/>
            <a:ext cx="6761100" cy="3674400"/>
          </a:xfrm>
          <a:prstGeom prst="rect">
            <a:avLst/>
          </a:prstGeom>
          <a:ln cap="flat" cmpd="sng" w="9525">
            <a:solidFill>
              <a:srgbClr val="595858"/>
            </a:solidFill>
            <a:prstDash val="solid"/>
            <a:round/>
            <a:headEnd len="sm" w="sm" type="none"/>
            <a:tailEnd len="sm" w="sm" type="none"/>
          </a:ln>
        </p:spPr>
        <p:txBody>
          <a:bodyPr anchorCtr="0" anchor="t" bIns="91425" lIns="91425" spcFirstLastPara="1" rIns="91425" wrap="square" tIns="91425">
            <a:noAutofit/>
          </a:bodyPr>
          <a:lstStyle/>
          <a:p>
            <a:pPr indent="-342900" lvl="0" marL="457200" marR="0" rtl="0" algn="l">
              <a:lnSpc>
                <a:spcPct val="100000"/>
              </a:lnSpc>
              <a:spcBef>
                <a:spcPts val="600"/>
              </a:spcBef>
              <a:spcAft>
                <a:spcPts val="0"/>
              </a:spcAft>
              <a:buClr>
                <a:srgbClr val="444B44"/>
              </a:buClr>
              <a:buSzPts val="1800"/>
              <a:buFont typeface="Titillium Web Light"/>
              <a:buAutoNum type="arabicPeriod"/>
            </a:pPr>
            <a:r>
              <a:rPr lang="en">
                <a:solidFill>
                  <a:srgbClr val="444B44"/>
                </a:solidFill>
              </a:rPr>
              <a:t>Make your own Collab notebook</a:t>
            </a:r>
            <a:endParaRPr>
              <a:solidFill>
                <a:srgbClr val="444B44"/>
              </a:solidFill>
            </a:endParaRPr>
          </a:p>
          <a:p>
            <a:pPr indent="-342900" lvl="0" marL="457200" rtl="0" algn="l">
              <a:spcBef>
                <a:spcPts val="0"/>
              </a:spcBef>
              <a:spcAft>
                <a:spcPts val="0"/>
              </a:spcAft>
              <a:buClr>
                <a:srgbClr val="003B55"/>
              </a:buClr>
              <a:buSzPts val="1800"/>
              <a:buAutoNum type="arabicPeriod"/>
            </a:pPr>
            <a:r>
              <a:rPr lang="en">
                <a:solidFill>
                  <a:srgbClr val="003B55"/>
                </a:solidFill>
              </a:rPr>
              <a:t>Install Libraries</a:t>
            </a:r>
            <a:endParaRPr>
              <a:solidFill>
                <a:srgbClr val="003B55"/>
              </a:solidFill>
            </a:endParaRPr>
          </a:p>
          <a:p>
            <a:pPr indent="-342900" lvl="0" marL="457200" rtl="0" algn="l">
              <a:spcBef>
                <a:spcPts val="0"/>
              </a:spcBef>
              <a:spcAft>
                <a:spcPts val="0"/>
              </a:spcAft>
              <a:buClr>
                <a:srgbClr val="003B55"/>
              </a:buClr>
              <a:buSzPts val="1800"/>
              <a:buAutoNum type="arabicPeriod"/>
            </a:pPr>
            <a:r>
              <a:rPr lang="en">
                <a:solidFill>
                  <a:srgbClr val="003B55"/>
                </a:solidFill>
              </a:rPr>
              <a:t>Allow your Google Collab notebook to have access to files in your Google Drive</a:t>
            </a:r>
            <a:endParaRPr>
              <a:solidFill>
                <a:srgbClr val="003B55"/>
              </a:solidFill>
            </a:endParaRPr>
          </a:p>
          <a:p>
            <a:pPr indent="-342900" lvl="1" marL="914400" rtl="0" algn="l">
              <a:spcBef>
                <a:spcPts val="0"/>
              </a:spcBef>
              <a:spcAft>
                <a:spcPts val="0"/>
              </a:spcAft>
              <a:buClr>
                <a:srgbClr val="003B55"/>
              </a:buClr>
              <a:buSzPts val="1800"/>
              <a:buAutoNum type="alphaLcPeriod"/>
            </a:pPr>
            <a:r>
              <a:rPr lang="en">
                <a:solidFill>
                  <a:srgbClr val="003B55"/>
                </a:solidFill>
              </a:rPr>
              <a:t>Try googling how to do this </a:t>
            </a:r>
            <a:r>
              <a:rPr lang="en" u="sng">
                <a:solidFill>
                  <a:schemeClr val="lt1"/>
                </a:solidFill>
                <a:hlinkClick r:id="rId3"/>
              </a:rPr>
              <a:t>(hint)</a:t>
            </a:r>
            <a:endParaRPr>
              <a:solidFill>
                <a:schemeClr val="lt1"/>
              </a:solidFill>
            </a:endParaRPr>
          </a:p>
          <a:p>
            <a:pPr indent="-342900" lvl="0" marL="457200" rtl="0" algn="l">
              <a:spcBef>
                <a:spcPts val="0"/>
              </a:spcBef>
              <a:spcAft>
                <a:spcPts val="0"/>
              </a:spcAft>
              <a:buClr>
                <a:srgbClr val="003B55"/>
              </a:buClr>
              <a:buSzPts val="1800"/>
              <a:buAutoNum type="arabicPeriod"/>
            </a:pPr>
            <a:r>
              <a:rPr lang="en">
                <a:solidFill>
                  <a:srgbClr val="003B55"/>
                </a:solidFill>
              </a:rPr>
              <a:t>Find a basic MIDI file with a simple melodic structure</a:t>
            </a:r>
            <a:endParaRPr>
              <a:solidFill>
                <a:srgbClr val="003B55"/>
              </a:solidFill>
            </a:endParaRPr>
          </a:p>
          <a:p>
            <a:pPr indent="-342900" lvl="0" marL="457200" rtl="0" algn="l">
              <a:spcBef>
                <a:spcPts val="0"/>
              </a:spcBef>
              <a:spcAft>
                <a:spcPts val="0"/>
              </a:spcAft>
              <a:buClr>
                <a:srgbClr val="003B55"/>
              </a:buClr>
              <a:buSzPts val="1800"/>
              <a:buAutoNum type="arabicPeriod"/>
            </a:pPr>
            <a:r>
              <a:rPr lang="en">
                <a:solidFill>
                  <a:srgbClr val="003B55"/>
                </a:solidFill>
              </a:rPr>
              <a:t>Import your chosen MIDI file through your drive</a:t>
            </a:r>
            <a:endParaRPr>
              <a:solidFill>
                <a:srgbClr val="003B55"/>
              </a:solidFill>
            </a:endParaRPr>
          </a:p>
          <a:p>
            <a:pPr indent="-342900" lvl="0" marL="457200" rtl="0" algn="l">
              <a:spcBef>
                <a:spcPts val="0"/>
              </a:spcBef>
              <a:spcAft>
                <a:spcPts val="0"/>
              </a:spcAft>
              <a:buClr>
                <a:srgbClr val="003B55"/>
              </a:buClr>
              <a:buSzPts val="1800"/>
              <a:buAutoNum type="arabicPeriod"/>
            </a:pPr>
            <a:r>
              <a:rPr lang="en">
                <a:solidFill>
                  <a:srgbClr val="003B55"/>
                </a:solidFill>
              </a:rPr>
              <a:t>Convert your MIDI file into NoteSequences through a NoteSequence method by looking up documentation for Magenta Library / Googling it </a:t>
            </a:r>
            <a:endParaRPr>
              <a:solidFill>
                <a:srgbClr val="003B55"/>
              </a:solidFill>
            </a:endParaRPr>
          </a:p>
          <a:p>
            <a:pPr indent="-342900" lvl="0" marL="457200" rtl="0" algn="l">
              <a:spcBef>
                <a:spcPts val="0"/>
              </a:spcBef>
              <a:spcAft>
                <a:spcPts val="0"/>
              </a:spcAft>
              <a:buClr>
                <a:srgbClr val="003B55"/>
              </a:buClr>
              <a:buSzPts val="1800"/>
              <a:buAutoNum type="arabicPeriod"/>
            </a:pPr>
            <a:r>
              <a:rPr lang="en">
                <a:solidFill>
                  <a:srgbClr val="003B55"/>
                </a:solidFill>
              </a:rPr>
              <a:t>Make sure you can play your NoteSequence using another NoteSequence method</a:t>
            </a:r>
            <a:endParaRPr>
              <a:solidFill>
                <a:srgbClr val="003B55"/>
              </a:solidFill>
            </a:endParaRPr>
          </a:p>
          <a:p>
            <a:pPr indent="-342900" lvl="0" marL="457200" rtl="0" algn="l">
              <a:spcBef>
                <a:spcPts val="0"/>
              </a:spcBef>
              <a:spcAft>
                <a:spcPts val="0"/>
              </a:spcAft>
              <a:buClr>
                <a:srgbClr val="003B55"/>
              </a:buClr>
              <a:buSzPts val="1800"/>
              <a:buAutoNum type="arabicPeriod"/>
            </a:pPr>
            <a:r>
              <a:rPr lang="en">
                <a:solidFill>
                  <a:srgbClr val="003B55"/>
                </a:solidFill>
              </a:rPr>
              <a:t>(Optional) you can build your own NoteSequence from scratch, and build your own melody</a:t>
            </a:r>
            <a:endParaRPr>
              <a:solidFill>
                <a:srgbClr val="003B55"/>
              </a:solidFill>
            </a:endParaRPr>
          </a:p>
          <a:p>
            <a:pPr indent="0" lvl="0" marL="0" rtl="0" algn="l">
              <a:spcBef>
                <a:spcPts val="600"/>
              </a:spcBef>
              <a:spcAft>
                <a:spcPts val="0"/>
              </a:spcAft>
              <a:buNone/>
            </a:pPr>
            <a:r>
              <a:t/>
            </a:r>
            <a:endParaRPr>
              <a:solidFill>
                <a:srgbClr val="003B55"/>
              </a:solidFill>
            </a:endParaRPr>
          </a:p>
          <a:p>
            <a:pPr indent="0" lvl="0" marL="0" rtl="0" algn="l">
              <a:spcBef>
                <a:spcPts val="600"/>
              </a:spcBef>
              <a:spcAft>
                <a:spcPts val="0"/>
              </a:spcAft>
              <a:buClr>
                <a:schemeClr val="dk1"/>
              </a:buClr>
              <a:buSzPts val="1100"/>
              <a:buFont typeface="Arial"/>
              <a:buNone/>
            </a:pPr>
            <a:r>
              <a:t/>
            </a:r>
            <a:endParaRPr b="1">
              <a:latin typeface="Titillium Web"/>
              <a:ea typeface="Titillium Web"/>
              <a:cs typeface="Titillium Web"/>
              <a:sym typeface="Titillium Web"/>
            </a:endParaRPr>
          </a:p>
          <a:p>
            <a:pPr indent="0" lvl="0" marL="0" rtl="0" algn="l">
              <a:spcBef>
                <a:spcPts val="600"/>
              </a:spcBef>
              <a:spcAft>
                <a:spcPts val="0"/>
              </a:spcAft>
              <a:buClr>
                <a:schemeClr val="dk1"/>
              </a:buClr>
              <a:buSzPts val="1100"/>
              <a:buFont typeface="Arial"/>
              <a:buNone/>
            </a:pPr>
            <a:r>
              <a:t/>
            </a:r>
            <a:endParaRPr b="1">
              <a:latin typeface="Titillium Web"/>
              <a:ea typeface="Titillium Web"/>
              <a:cs typeface="Titillium Web"/>
              <a:sym typeface="Titillium Web"/>
            </a:endParaRPr>
          </a:p>
        </p:txBody>
      </p:sp>
      <p:sp>
        <p:nvSpPr>
          <p:cNvPr id="4195" name="Google Shape;4195;p62"/>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9" name="Shape 4199"/>
        <p:cNvGrpSpPr/>
        <p:nvPr/>
      </p:nvGrpSpPr>
      <p:grpSpPr>
        <a:xfrm>
          <a:off x="0" y="0"/>
          <a:ext cx="0" cy="0"/>
          <a:chOff x="0" y="0"/>
          <a:chExt cx="0" cy="0"/>
        </a:xfrm>
      </p:grpSpPr>
      <p:sp>
        <p:nvSpPr>
          <p:cNvPr id="4200" name="Google Shape;4200;p63"/>
          <p:cNvSpPr txBox="1"/>
          <p:nvPr>
            <p:ph type="title"/>
          </p:nvPr>
        </p:nvSpPr>
        <p:spPr>
          <a:xfrm>
            <a:off x="718300" y="918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80BFB7"/>
                </a:solidFill>
              </a:rPr>
              <a:t>Scripts to install necessary libraries</a:t>
            </a:r>
            <a:endParaRPr>
              <a:solidFill>
                <a:srgbClr val="80BFB7"/>
              </a:solidFill>
            </a:endParaRPr>
          </a:p>
        </p:txBody>
      </p:sp>
      <p:sp>
        <p:nvSpPr>
          <p:cNvPr id="4201" name="Google Shape;4201;p63"/>
          <p:cNvSpPr txBox="1"/>
          <p:nvPr>
            <p:ph idx="1" type="body"/>
          </p:nvPr>
        </p:nvSpPr>
        <p:spPr>
          <a:xfrm>
            <a:off x="718300" y="1045650"/>
            <a:ext cx="6761100" cy="3674400"/>
          </a:xfrm>
          <a:prstGeom prst="rect">
            <a:avLst/>
          </a:prstGeom>
          <a:ln cap="flat" cmpd="sng" w="9525">
            <a:solidFill>
              <a:srgbClr val="59585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444B44"/>
                </a:solidFill>
              </a:rPr>
              <a:t>#@test {"output": "ignore"}</a:t>
            </a:r>
            <a:endParaRPr sz="1100">
              <a:solidFill>
                <a:srgbClr val="444B44"/>
              </a:solidFill>
            </a:endParaRPr>
          </a:p>
          <a:p>
            <a:pPr indent="0" lvl="0" marL="0" rtl="0" algn="l">
              <a:spcBef>
                <a:spcPts val="0"/>
              </a:spcBef>
              <a:spcAft>
                <a:spcPts val="0"/>
              </a:spcAft>
              <a:buClr>
                <a:schemeClr val="dk1"/>
              </a:buClr>
              <a:buSzPts val="1100"/>
              <a:buFont typeface="Arial"/>
              <a:buNone/>
            </a:pPr>
            <a:r>
              <a:t/>
            </a:r>
            <a:endParaRPr sz="1100">
              <a:solidFill>
                <a:srgbClr val="444B44"/>
              </a:solidFill>
            </a:endParaRPr>
          </a:p>
          <a:p>
            <a:pPr indent="0" lvl="0" marL="0" rtl="0" algn="l">
              <a:spcBef>
                <a:spcPts val="0"/>
              </a:spcBef>
              <a:spcAft>
                <a:spcPts val="0"/>
              </a:spcAft>
              <a:buClr>
                <a:schemeClr val="dk1"/>
              </a:buClr>
              <a:buSzPts val="1100"/>
              <a:buFont typeface="Arial"/>
              <a:buNone/>
            </a:pPr>
            <a:r>
              <a:rPr lang="en" sz="1100">
                <a:solidFill>
                  <a:srgbClr val="444B44"/>
                </a:solidFill>
              </a:rPr>
              <a:t>print 'Installing dependencies...'</a:t>
            </a:r>
            <a:endParaRPr sz="1100">
              <a:solidFill>
                <a:srgbClr val="444B44"/>
              </a:solidFill>
            </a:endParaRPr>
          </a:p>
          <a:p>
            <a:pPr indent="0" lvl="0" marL="0" rtl="0" algn="l">
              <a:spcBef>
                <a:spcPts val="0"/>
              </a:spcBef>
              <a:spcAft>
                <a:spcPts val="0"/>
              </a:spcAft>
              <a:buClr>
                <a:schemeClr val="dk1"/>
              </a:buClr>
              <a:buSzPts val="1100"/>
              <a:buFont typeface="Arial"/>
              <a:buNone/>
            </a:pPr>
            <a:r>
              <a:rPr lang="en" sz="1100">
                <a:solidFill>
                  <a:srgbClr val="444B44"/>
                </a:solidFill>
              </a:rPr>
              <a:t>!apt-get update -qq &amp;&amp; apt-get install -qq libfluidsynth1 fluid-soundfont-gm build-essential libasound2-dev libjack-dev</a:t>
            </a:r>
            <a:endParaRPr sz="1100">
              <a:solidFill>
                <a:srgbClr val="444B44"/>
              </a:solidFill>
            </a:endParaRPr>
          </a:p>
          <a:p>
            <a:pPr indent="0" lvl="0" marL="0" rtl="0" algn="l">
              <a:spcBef>
                <a:spcPts val="0"/>
              </a:spcBef>
              <a:spcAft>
                <a:spcPts val="0"/>
              </a:spcAft>
              <a:buClr>
                <a:schemeClr val="dk1"/>
              </a:buClr>
              <a:buSzPts val="1100"/>
              <a:buFont typeface="Arial"/>
              <a:buNone/>
            </a:pPr>
            <a:r>
              <a:rPr lang="en" sz="1100">
                <a:solidFill>
                  <a:srgbClr val="444B44"/>
                </a:solidFill>
              </a:rPr>
              <a:t>!pip install -qU pyfluidsynth pretty_midi</a:t>
            </a:r>
            <a:endParaRPr sz="1100">
              <a:solidFill>
                <a:srgbClr val="444B44"/>
              </a:solidFill>
            </a:endParaRPr>
          </a:p>
          <a:p>
            <a:pPr indent="0" lvl="0" marL="0" rtl="0" algn="l">
              <a:spcBef>
                <a:spcPts val="0"/>
              </a:spcBef>
              <a:spcAft>
                <a:spcPts val="0"/>
              </a:spcAft>
              <a:buClr>
                <a:schemeClr val="dk1"/>
              </a:buClr>
              <a:buSzPts val="1100"/>
              <a:buFont typeface="Arial"/>
              <a:buNone/>
            </a:pPr>
            <a:r>
              <a:t/>
            </a:r>
            <a:endParaRPr sz="1100">
              <a:solidFill>
                <a:srgbClr val="444B44"/>
              </a:solidFill>
            </a:endParaRPr>
          </a:p>
          <a:p>
            <a:pPr indent="0" lvl="0" marL="0" rtl="0" algn="l">
              <a:spcBef>
                <a:spcPts val="0"/>
              </a:spcBef>
              <a:spcAft>
                <a:spcPts val="0"/>
              </a:spcAft>
              <a:buClr>
                <a:schemeClr val="dk1"/>
              </a:buClr>
              <a:buSzPts val="1100"/>
              <a:buFont typeface="Arial"/>
              <a:buNone/>
            </a:pPr>
            <a:r>
              <a:rPr lang="en" sz="1100">
                <a:solidFill>
                  <a:srgbClr val="444B44"/>
                </a:solidFill>
              </a:rPr>
              <a:t>!pip install -qU magenta</a:t>
            </a:r>
            <a:endParaRPr sz="1100">
              <a:solidFill>
                <a:srgbClr val="444B44"/>
              </a:solidFill>
            </a:endParaRPr>
          </a:p>
          <a:p>
            <a:pPr indent="0" lvl="0" marL="0" rtl="0" algn="l">
              <a:spcBef>
                <a:spcPts val="0"/>
              </a:spcBef>
              <a:spcAft>
                <a:spcPts val="0"/>
              </a:spcAft>
              <a:buClr>
                <a:schemeClr val="dk1"/>
              </a:buClr>
              <a:buSzPts val="1100"/>
              <a:buFont typeface="Arial"/>
              <a:buNone/>
            </a:pPr>
            <a:r>
              <a:t/>
            </a:r>
            <a:endParaRPr sz="1100">
              <a:solidFill>
                <a:srgbClr val="444B44"/>
              </a:solidFill>
            </a:endParaRPr>
          </a:p>
          <a:p>
            <a:pPr indent="0" lvl="0" marL="0" rtl="0" algn="l">
              <a:spcBef>
                <a:spcPts val="0"/>
              </a:spcBef>
              <a:spcAft>
                <a:spcPts val="0"/>
              </a:spcAft>
              <a:buClr>
                <a:schemeClr val="dk1"/>
              </a:buClr>
              <a:buSzPts val="1100"/>
              <a:buFont typeface="Arial"/>
              <a:buNone/>
            </a:pPr>
            <a:r>
              <a:rPr lang="en" sz="1100">
                <a:solidFill>
                  <a:srgbClr val="444B44"/>
                </a:solidFill>
              </a:rPr>
              <a:t># Hack to allow python to pick up the newly-installed fluidsynth lib. </a:t>
            </a:r>
            <a:endParaRPr sz="1100">
              <a:solidFill>
                <a:srgbClr val="444B44"/>
              </a:solidFill>
            </a:endParaRPr>
          </a:p>
          <a:p>
            <a:pPr indent="0" lvl="0" marL="0" rtl="0" algn="l">
              <a:spcBef>
                <a:spcPts val="0"/>
              </a:spcBef>
              <a:spcAft>
                <a:spcPts val="0"/>
              </a:spcAft>
              <a:buClr>
                <a:schemeClr val="dk1"/>
              </a:buClr>
              <a:buSzPts val="1100"/>
              <a:buFont typeface="Arial"/>
              <a:buNone/>
            </a:pPr>
            <a:r>
              <a:rPr lang="en" sz="1100">
                <a:solidFill>
                  <a:srgbClr val="444B44"/>
                </a:solidFill>
              </a:rPr>
              <a:t># This is only needed for the hosted Colab environment.</a:t>
            </a:r>
            <a:endParaRPr sz="1100">
              <a:solidFill>
                <a:srgbClr val="444B44"/>
              </a:solidFill>
            </a:endParaRPr>
          </a:p>
          <a:p>
            <a:pPr indent="0" lvl="0" marL="0" rtl="0" algn="l">
              <a:spcBef>
                <a:spcPts val="0"/>
              </a:spcBef>
              <a:spcAft>
                <a:spcPts val="0"/>
              </a:spcAft>
              <a:buClr>
                <a:schemeClr val="dk1"/>
              </a:buClr>
              <a:buSzPts val="1100"/>
              <a:buFont typeface="Arial"/>
              <a:buNone/>
            </a:pPr>
            <a:r>
              <a:rPr lang="en" sz="1100">
                <a:solidFill>
                  <a:srgbClr val="444B44"/>
                </a:solidFill>
              </a:rPr>
              <a:t>import ctypes.util</a:t>
            </a:r>
            <a:endParaRPr sz="1100">
              <a:solidFill>
                <a:srgbClr val="444B44"/>
              </a:solidFill>
            </a:endParaRPr>
          </a:p>
          <a:p>
            <a:pPr indent="0" lvl="0" marL="0" rtl="0" algn="l">
              <a:spcBef>
                <a:spcPts val="0"/>
              </a:spcBef>
              <a:spcAft>
                <a:spcPts val="0"/>
              </a:spcAft>
              <a:buClr>
                <a:schemeClr val="dk1"/>
              </a:buClr>
              <a:buSzPts val="1100"/>
              <a:buFont typeface="Arial"/>
              <a:buNone/>
            </a:pPr>
            <a:r>
              <a:rPr lang="en" sz="1100">
                <a:solidFill>
                  <a:srgbClr val="444B44"/>
                </a:solidFill>
              </a:rPr>
              <a:t>orig_ctypes_util_find_library = ctypes.util.find_library</a:t>
            </a:r>
            <a:endParaRPr sz="1100">
              <a:solidFill>
                <a:srgbClr val="444B44"/>
              </a:solidFill>
            </a:endParaRPr>
          </a:p>
          <a:p>
            <a:pPr indent="0" lvl="0" marL="0" rtl="0" algn="l">
              <a:spcBef>
                <a:spcPts val="0"/>
              </a:spcBef>
              <a:spcAft>
                <a:spcPts val="0"/>
              </a:spcAft>
              <a:buClr>
                <a:schemeClr val="dk1"/>
              </a:buClr>
              <a:buSzPts val="1100"/>
              <a:buFont typeface="Arial"/>
              <a:buNone/>
            </a:pPr>
            <a:r>
              <a:rPr lang="en" sz="1100">
                <a:solidFill>
                  <a:srgbClr val="444B44"/>
                </a:solidFill>
              </a:rPr>
              <a:t>def proxy_find_library(lib):</a:t>
            </a:r>
            <a:endParaRPr sz="1100">
              <a:solidFill>
                <a:srgbClr val="444B44"/>
              </a:solidFill>
            </a:endParaRPr>
          </a:p>
          <a:p>
            <a:pPr indent="0" lvl="0" marL="0" rtl="0" algn="l">
              <a:spcBef>
                <a:spcPts val="0"/>
              </a:spcBef>
              <a:spcAft>
                <a:spcPts val="0"/>
              </a:spcAft>
              <a:buClr>
                <a:schemeClr val="dk1"/>
              </a:buClr>
              <a:buSzPts val="1100"/>
              <a:buFont typeface="Arial"/>
              <a:buNone/>
            </a:pPr>
            <a:r>
              <a:rPr lang="en" sz="1100">
                <a:solidFill>
                  <a:srgbClr val="444B44"/>
                </a:solidFill>
              </a:rPr>
              <a:t>  if lib == 'fluidsynth':</a:t>
            </a:r>
            <a:endParaRPr sz="1100">
              <a:solidFill>
                <a:srgbClr val="444B44"/>
              </a:solidFill>
            </a:endParaRPr>
          </a:p>
          <a:p>
            <a:pPr indent="0" lvl="0" marL="0" rtl="0" algn="l">
              <a:spcBef>
                <a:spcPts val="0"/>
              </a:spcBef>
              <a:spcAft>
                <a:spcPts val="0"/>
              </a:spcAft>
              <a:buClr>
                <a:schemeClr val="dk1"/>
              </a:buClr>
              <a:buSzPts val="1100"/>
              <a:buFont typeface="Arial"/>
              <a:buNone/>
            </a:pPr>
            <a:r>
              <a:rPr lang="en" sz="1100">
                <a:solidFill>
                  <a:srgbClr val="444B44"/>
                </a:solidFill>
              </a:rPr>
              <a:t>    return 'libfluidsynth.so.1'</a:t>
            </a:r>
            <a:endParaRPr sz="1100">
              <a:solidFill>
                <a:srgbClr val="444B44"/>
              </a:solidFill>
            </a:endParaRPr>
          </a:p>
          <a:p>
            <a:pPr indent="0" lvl="0" marL="0" rtl="0" algn="l">
              <a:spcBef>
                <a:spcPts val="0"/>
              </a:spcBef>
              <a:spcAft>
                <a:spcPts val="0"/>
              </a:spcAft>
              <a:buClr>
                <a:schemeClr val="dk1"/>
              </a:buClr>
              <a:buSzPts val="1100"/>
              <a:buFont typeface="Arial"/>
              <a:buNone/>
            </a:pPr>
            <a:r>
              <a:rPr lang="en" sz="1100">
                <a:solidFill>
                  <a:srgbClr val="444B44"/>
                </a:solidFill>
              </a:rPr>
              <a:t>  else:</a:t>
            </a:r>
            <a:endParaRPr sz="1100">
              <a:solidFill>
                <a:srgbClr val="444B44"/>
              </a:solidFill>
            </a:endParaRPr>
          </a:p>
          <a:p>
            <a:pPr indent="0" lvl="0" marL="0" rtl="0" algn="l">
              <a:spcBef>
                <a:spcPts val="0"/>
              </a:spcBef>
              <a:spcAft>
                <a:spcPts val="0"/>
              </a:spcAft>
              <a:buClr>
                <a:schemeClr val="dk1"/>
              </a:buClr>
              <a:buSzPts val="1100"/>
              <a:buFont typeface="Arial"/>
              <a:buNone/>
            </a:pPr>
            <a:r>
              <a:rPr lang="en" sz="1100">
                <a:solidFill>
                  <a:srgbClr val="444B44"/>
                </a:solidFill>
              </a:rPr>
              <a:t>    return orig_ctypes_util_find_library(lib)</a:t>
            </a:r>
            <a:endParaRPr sz="1100">
              <a:solidFill>
                <a:srgbClr val="444B44"/>
              </a:solidFill>
            </a:endParaRPr>
          </a:p>
          <a:p>
            <a:pPr indent="0" lvl="0" marL="0" rtl="0" algn="l">
              <a:spcBef>
                <a:spcPts val="0"/>
              </a:spcBef>
              <a:spcAft>
                <a:spcPts val="0"/>
              </a:spcAft>
              <a:buClr>
                <a:schemeClr val="dk1"/>
              </a:buClr>
              <a:buSzPts val="1100"/>
              <a:buFont typeface="Arial"/>
              <a:buNone/>
            </a:pPr>
            <a:r>
              <a:rPr lang="en" sz="1100">
                <a:solidFill>
                  <a:srgbClr val="444B44"/>
                </a:solidFill>
              </a:rPr>
              <a:t>ctypes.util.find_library = proxy_find_library</a:t>
            </a:r>
            <a:endParaRPr sz="1100">
              <a:solidFill>
                <a:srgbClr val="444B44"/>
              </a:solidFill>
            </a:endParaRPr>
          </a:p>
          <a:p>
            <a:pPr indent="0" lvl="0" marL="0" rtl="0" algn="l">
              <a:spcBef>
                <a:spcPts val="0"/>
              </a:spcBef>
              <a:spcAft>
                <a:spcPts val="0"/>
              </a:spcAft>
              <a:buClr>
                <a:schemeClr val="dk1"/>
              </a:buClr>
              <a:buSzPts val="1100"/>
              <a:buFont typeface="Arial"/>
              <a:buNone/>
            </a:pPr>
            <a:r>
              <a:t/>
            </a:r>
            <a:endParaRPr sz="1100">
              <a:solidFill>
                <a:srgbClr val="444B44"/>
              </a:solidFill>
            </a:endParaRPr>
          </a:p>
          <a:p>
            <a:pPr indent="0" lvl="0" marL="0" rtl="0" algn="l">
              <a:spcBef>
                <a:spcPts val="0"/>
              </a:spcBef>
              <a:spcAft>
                <a:spcPts val="0"/>
              </a:spcAft>
              <a:buClr>
                <a:schemeClr val="dk1"/>
              </a:buClr>
              <a:buSzPts val="1100"/>
              <a:buFont typeface="Arial"/>
              <a:buNone/>
            </a:pPr>
            <a:r>
              <a:rPr lang="en" sz="1100">
                <a:solidFill>
                  <a:srgbClr val="444B44"/>
                </a:solidFill>
              </a:rPr>
              <a:t>print 'Importing libraries and defining some helper functions...'</a:t>
            </a:r>
            <a:endParaRPr sz="1100">
              <a:solidFill>
                <a:srgbClr val="444B44"/>
              </a:solidFill>
            </a:endParaRPr>
          </a:p>
          <a:p>
            <a:pPr indent="0" lvl="0" marL="0" rtl="0" algn="l">
              <a:spcBef>
                <a:spcPts val="0"/>
              </a:spcBef>
              <a:spcAft>
                <a:spcPts val="0"/>
              </a:spcAft>
              <a:buClr>
                <a:schemeClr val="dk1"/>
              </a:buClr>
              <a:buSzPts val="1100"/>
              <a:buFont typeface="Arial"/>
              <a:buNone/>
            </a:pPr>
            <a:r>
              <a:rPr lang="en" sz="1100">
                <a:solidFill>
                  <a:srgbClr val="444B44"/>
                </a:solidFill>
              </a:rPr>
              <a:t>from google.colab import files</a:t>
            </a:r>
            <a:endParaRPr sz="1100">
              <a:solidFill>
                <a:srgbClr val="444B44"/>
              </a:solidFill>
            </a:endParaRPr>
          </a:p>
          <a:p>
            <a:pPr indent="0" lvl="0" marL="0" rtl="0" algn="l">
              <a:spcBef>
                <a:spcPts val="0"/>
              </a:spcBef>
              <a:spcAft>
                <a:spcPts val="0"/>
              </a:spcAft>
              <a:buClr>
                <a:schemeClr val="dk1"/>
              </a:buClr>
              <a:buSzPts val="1100"/>
              <a:buFont typeface="Arial"/>
              <a:buNone/>
            </a:pPr>
            <a:r>
              <a:t/>
            </a:r>
            <a:endParaRPr sz="1100">
              <a:solidFill>
                <a:srgbClr val="444B44"/>
              </a:solidFill>
            </a:endParaRPr>
          </a:p>
          <a:p>
            <a:pPr indent="0" lvl="0" marL="0" rtl="0" algn="l">
              <a:spcBef>
                <a:spcPts val="0"/>
              </a:spcBef>
              <a:spcAft>
                <a:spcPts val="0"/>
              </a:spcAft>
              <a:buClr>
                <a:schemeClr val="dk1"/>
              </a:buClr>
              <a:buSzPts val="1100"/>
              <a:buFont typeface="Arial"/>
              <a:buNone/>
            </a:pPr>
            <a:r>
              <a:rPr lang="en" sz="1100">
                <a:solidFill>
                  <a:srgbClr val="444B44"/>
                </a:solidFill>
              </a:rPr>
              <a:t>import magenta.music as mm</a:t>
            </a:r>
            <a:endParaRPr sz="1100">
              <a:solidFill>
                <a:srgbClr val="444B44"/>
              </a:solidFill>
            </a:endParaRPr>
          </a:p>
          <a:p>
            <a:pPr indent="0" lvl="0" marL="0" rtl="0" algn="l">
              <a:spcBef>
                <a:spcPts val="0"/>
              </a:spcBef>
              <a:spcAft>
                <a:spcPts val="0"/>
              </a:spcAft>
              <a:buClr>
                <a:schemeClr val="dk1"/>
              </a:buClr>
              <a:buSzPts val="1100"/>
              <a:buFont typeface="Arial"/>
              <a:buNone/>
            </a:pPr>
            <a:r>
              <a:rPr lang="en" sz="1100">
                <a:solidFill>
                  <a:srgbClr val="444B44"/>
                </a:solidFill>
              </a:rPr>
              <a:t>import magenta</a:t>
            </a:r>
            <a:endParaRPr sz="1100">
              <a:solidFill>
                <a:srgbClr val="444B44"/>
              </a:solidFill>
            </a:endParaRPr>
          </a:p>
          <a:p>
            <a:pPr indent="0" lvl="0" marL="0" rtl="0" algn="l">
              <a:spcBef>
                <a:spcPts val="0"/>
              </a:spcBef>
              <a:spcAft>
                <a:spcPts val="0"/>
              </a:spcAft>
              <a:buClr>
                <a:schemeClr val="dk1"/>
              </a:buClr>
              <a:buSzPts val="1100"/>
              <a:buFont typeface="Arial"/>
              <a:buNone/>
            </a:pPr>
            <a:r>
              <a:rPr lang="en" sz="1100">
                <a:solidFill>
                  <a:srgbClr val="444B44"/>
                </a:solidFill>
              </a:rPr>
              <a:t>import tensorflow</a:t>
            </a:r>
            <a:endParaRPr sz="1100">
              <a:solidFill>
                <a:srgbClr val="444B44"/>
              </a:solidFill>
            </a:endParaRPr>
          </a:p>
          <a:p>
            <a:pPr indent="0" lvl="0" marL="0" rtl="0" algn="l">
              <a:spcBef>
                <a:spcPts val="0"/>
              </a:spcBef>
              <a:spcAft>
                <a:spcPts val="0"/>
              </a:spcAft>
              <a:buClr>
                <a:schemeClr val="dk1"/>
              </a:buClr>
              <a:buSzPts val="1100"/>
              <a:buFont typeface="Arial"/>
              <a:buNone/>
            </a:pPr>
            <a:r>
              <a:t/>
            </a:r>
            <a:endParaRPr sz="1100">
              <a:solidFill>
                <a:srgbClr val="444B44"/>
              </a:solidFill>
            </a:endParaRPr>
          </a:p>
          <a:p>
            <a:pPr indent="0" lvl="0" marL="0" rtl="0" algn="l">
              <a:spcBef>
                <a:spcPts val="0"/>
              </a:spcBef>
              <a:spcAft>
                <a:spcPts val="0"/>
              </a:spcAft>
              <a:buClr>
                <a:schemeClr val="dk1"/>
              </a:buClr>
              <a:buSzPts val="1100"/>
              <a:buFont typeface="Arial"/>
              <a:buNone/>
            </a:pPr>
            <a:r>
              <a:rPr lang="en" sz="1100">
                <a:solidFill>
                  <a:srgbClr val="444B44"/>
                </a:solidFill>
              </a:rPr>
              <a:t>print '🎉 Done!'</a:t>
            </a:r>
            <a:endParaRPr sz="1100">
              <a:solidFill>
                <a:srgbClr val="444B44"/>
              </a:solidFill>
            </a:endParaRPr>
          </a:p>
          <a:p>
            <a:pPr indent="0" lvl="0" marL="0" rtl="0" algn="l">
              <a:spcBef>
                <a:spcPts val="0"/>
              </a:spcBef>
              <a:spcAft>
                <a:spcPts val="0"/>
              </a:spcAft>
              <a:buClr>
                <a:schemeClr val="dk1"/>
              </a:buClr>
              <a:buSzPts val="1100"/>
              <a:buFont typeface="Arial"/>
              <a:buNone/>
            </a:pPr>
            <a:r>
              <a:rPr lang="en" sz="1100">
                <a:solidFill>
                  <a:srgbClr val="444B44"/>
                </a:solidFill>
              </a:rPr>
              <a:t>print magenta.__version__ </a:t>
            </a:r>
            <a:endParaRPr sz="1100">
              <a:solidFill>
                <a:srgbClr val="444B44"/>
              </a:solidFill>
            </a:endParaRPr>
          </a:p>
          <a:p>
            <a:pPr indent="0" lvl="0" marL="0" rtl="0" algn="l">
              <a:spcBef>
                <a:spcPts val="0"/>
              </a:spcBef>
              <a:spcAft>
                <a:spcPts val="0"/>
              </a:spcAft>
              <a:buClr>
                <a:schemeClr val="dk1"/>
              </a:buClr>
              <a:buSzPts val="1100"/>
              <a:buFont typeface="Arial"/>
              <a:buNone/>
            </a:pPr>
            <a:r>
              <a:rPr lang="en" sz="1100">
                <a:solidFill>
                  <a:srgbClr val="444B44"/>
                </a:solidFill>
              </a:rPr>
              <a:t>print tensorflow.__version__</a:t>
            </a:r>
            <a:endParaRPr sz="1100">
              <a:solidFill>
                <a:srgbClr val="444B44"/>
              </a:solidFill>
            </a:endParaRPr>
          </a:p>
          <a:p>
            <a:pPr indent="0" lvl="0" marL="0" rtl="0" algn="l">
              <a:spcBef>
                <a:spcPts val="0"/>
              </a:spcBef>
              <a:spcAft>
                <a:spcPts val="0"/>
              </a:spcAft>
              <a:buNone/>
            </a:pPr>
            <a:r>
              <a:t/>
            </a:r>
            <a:endParaRPr sz="1100">
              <a:solidFill>
                <a:srgbClr val="444B44"/>
              </a:solidFill>
            </a:endParaRPr>
          </a:p>
          <a:p>
            <a:pPr indent="0" lvl="0" marL="0" rtl="0" algn="l">
              <a:spcBef>
                <a:spcPts val="0"/>
              </a:spcBef>
              <a:spcAft>
                <a:spcPts val="0"/>
              </a:spcAft>
              <a:buClr>
                <a:schemeClr val="dk1"/>
              </a:buClr>
              <a:buSzPts val="1100"/>
              <a:buFont typeface="Arial"/>
              <a:buNone/>
            </a:pPr>
            <a:r>
              <a:t/>
            </a:r>
            <a:endParaRPr b="1" sz="1100">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t/>
            </a:r>
            <a:endParaRPr b="1" sz="1100">
              <a:latin typeface="Titillium Web"/>
              <a:ea typeface="Titillium Web"/>
              <a:cs typeface="Titillium Web"/>
              <a:sym typeface="Titillium Web"/>
            </a:endParaRPr>
          </a:p>
        </p:txBody>
      </p:sp>
      <p:sp>
        <p:nvSpPr>
          <p:cNvPr id="4202" name="Google Shape;4202;p63"/>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9" name="Shape 3899"/>
        <p:cNvGrpSpPr/>
        <p:nvPr/>
      </p:nvGrpSpPr>
      <p:grpSpPr>
        <a:xfrm>
          <a:off x="0" y="0"/>
          <a:ext cx="0" cy="0"/>
          <a:chOff x="0" y="0"/>
          <a:chExt cx="0" cy="0"/>
        </a:xfrm>
      </p:grpSpPr>
      <p:sp>
        <p:nvSpPr>
          <p:cNvPr id="3900" name="Google Shape;3900;p28"/>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901" name="Google Shape;3901;p28"/>
          <p:cNvSpPr txBox="1"/>
          <p:nvPr/>
        </p:nvSpPr>
        <p:spPr>
          <a:xfrm>
            <a:off x="2059650" y="747450"/>
            <a:ext cx="5024700" cy="36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D3EBD5"/>
                </a:solidFill>
                <a:latin typeface="Titillium Web"/>
                <a:ea typeface="Titillium Web"/>
                <a:cs typeface="Titillium Web"/>
                <a:sym typeface="Titillium Web"/>
              </a:rPr>
              <a:t>Review:</a:t>
            </a:r>
            <a:endParaRPr b="1" sz="7200">
              <a:solidFill>
                <a:srgbClr val="D3EBD5"/>
              </a:solidFill>
              <a:latin typeface="Titillium Web"/>
              <a:ea typeface="Titillium Web"/>
              <a:cs typeface="Titillium Web"/>
              <a:sym typeface="Titillium Web"/>
            </a:endParaRPr>
          </a:p>
          <a:p>
            <a:pPr indent="0" lvl="0" marL="0" rtl="0" algn="ctr">
              <a:spcBef>
                <a:spcPts val="600"/>
              </a:spcBef>
              <a:spcAft>
                <a:spcPts val="0"/>
              </a:spcAft>
              <a:buNone/>
            </a:pPr>
            <a:r>
              <a:rPr b="1" lang="en" sz="2400">
                <a:solidFill>
                  <a:schemeClr val="lt1"/>
                </a:solidFill>
                <a:latin typeface="Titillium Web"/>
                <a:ea typeface="Titillium Web"/>
                <a:cs typeface="Titillium Web"/>
                <a:sym typeface="Titillium Web"/>
              </a:rPr>
              <a:t>Topics</a:t>
            </a:r>
            <a:endParaRPr b="1" sz="2400">
              <a:solidFill>
                <a:schemeClr val="lt1"/>
              </a:solidFill>
              <a:latin typeface="Titillium Web"/>
              <a:ea typeface="Titillium Web"/>
              <a:cs typeface="Titillium Web"/>
              <a:sym typeface="Titillium Web"/>
            </a:endParaRPr>
          </a:p>
          <a:p>
            <a:pPr indent="0" lvl="0" marL="0" rtl="0" algn="ctr">
              <a:spcBef>
                <a:spcPts val="600"/>
              </a:spcBef>
              <a:spcAft>
                <a:spcPts val="0"/>
              </a:spcAft>
              <a:buNone/>
            </a:pPr>
            <a:r>
              <a:rPr b="1" lang="en" sz="2400">
                <a:solidFill>
                  <a:schemeClr val="lt1"/>
                </a:solidFill>
                <a:latin typeface="Titillium Web"/>
                <a:ea typeface="Titillium Web"/>
                <a:cs typeface="Titillium Web"/>
                <a:sym typeface="Titillium Web"/>
              </a:rPr>
              <a:t>Insert slides from last week here</a:t>
            </a:r>
            <a:endParaRPr b="1" sz="2400">
              <a:solidFill>
                <a:schemeClr val="lt1"/>
              </a:solidFill>
              <a:latin typeface="Titillium Web"/>
              <a:ea typeface="Titillium Web"/>
              <a:cs typeface="Titillium Web"/>
              <a:sym typeface="Titillium Web"/>
            </a:endParaRPr>
          </a:p>
          <a:p>
            <a:pPr indent="0" lvl="0" marL="0" rtl="0" algn="ctr">
              <a:spcBef>
                <a:spcPts val="0"/>
              </a:spcBef>
              <a:spcAft>
                <a:spcPts val="0"/>
              </a:spcAft>
              <a:buNone/>
            </a:pPr>
            <a:r>
              <a:t/>
            </a:r>
            <a:endParaRPr b="1" sz="2400">
              <a:solidFill>
                <a:schemeClr val="lt1"/>
              </a:solidFill>
              <a:latin typeface="Titillium Web"/>
              <a:ea typeface="Titillium Web"/>
              <a:cs typeface="Titillium Web"/>
              <a:sym typeface="Titillium Web"/>
            </a:endParaRPr>
          </a:p>
          <a:p>
            <a:pPr indent="0" lvl="0" marL="0" rtl="0" algn="ctr">
              <a:spcBef>
                <a:spcPts val="0"/>
              </a:spcBef>
              <a:spcAft>
                <a:spcPts val="0"/>
              </a:spcAft>
              <a:buNone/>
            </a:pPr>
            <a:r>
              <a:t/>
            </a:r>
            <a:endParaRPr b="1" sz="2400">
              <a:solidFill>
                <a:schemeClr val="lt1"/>
              </a:solidFill>
              <a:latin typeface="Titillium Web"/>
              <a:ea typeface="Titillium Web"/>
              <a:cs typeface="Titillium Web"/>
              <a:sym typeface="Titillium Web"/>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6" name="Shape 4206"/>
        <p:cNvGrpSpPr/>
        <p:nvPr/>
      </p:nvGrpSpPr>
      <p:grpSpPr>
        <a:xfrm>
          <a:off x="0" y="0"/>
          <a:ext cx="0" cy="0"/>
          <a:chOff x="0" y="0"/>
          <a:chExt cx="0" cy="0"/>
        </a:xfrm>
      </p:grpSpPr>
      <p:sp>
        <p:nvSpPr>
          <p:cNvPr id="4207" name="Google Shape;4207;p64"/>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208" name="Google Shape;4208;p64"/>
          <p:cNvSpPr txBox="1"/>
          <p:nvPr/>
        </p:nvSpPr>
        <p:spPr>
          <a:xfrm>
            <a:off x="2059650" y="747450"/>
            <a:ext cx="5024700" cy="36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D3EBD5"/>
                </a:solidFill>
                <a:latin typeface="Titillium Web"/>
                <a:ea typeface="Titillium Web"/>
                <a:cs typeface="Titillium Web"/>
                <a:sym typeface="Titillium Web"/>
              </a:rPr>
              <a:t>HW </a:t>
            </a:r>
            <a:r>
              <a:rPr b="1" lang="en" sz="7200">
                <a:solidFill>
                  <a:srgbClr val="D3EBD5"/>
                </a:solidFill>
                <a:latin typeface="Titillium Web"/>
                <a:ea typeface="Titillium Web"/>
                <a:cs typeface="Titillium Web"/>
                <a:sym typeface="Titillium Web"/>
              </a:rPr>
              <a:t>Review:</a:t>
            </a:r>
            <a:endParaRPr b="1" sz="7200">
              <a:solidFill>
                <a:srgbClr val="D3EBD5"/>
              </a:solidFill>
              <a:latin typeface="Titillium Web"/>
              <a:ea typeface="Titillium Web"/>
              <a:cs typeface="Titillium Web"/>
              <a:sym typeface="Titillium Web"/>
            </a:endParaRPr>
          </a:p>
          <a:p>
            <a:pPr indent="0" lvl="0" marL="0" rtl="0" algn="ctr">
              <a:spcBef>
                <a:spcPts val="600"/>
              </a:spcBef>
              <a:spcAft>
                <a:spcPts val="0"/>
              </a:spcAft>
              <a:buNone/>
            </a:pPr>
            <a:r>
              <a:rPr b="1" lang="en" sz="2400">
                <a:solidFill>
                  <a:schemeClr val="lt1"/>
                </a:solidFill>
                <a:latin typeface="Titillium Web"/>
                <a:ea typeface="Titillium Web"/>
                <a:cs typeface="Titillium Web"/>
                <a:sym typeface="Titillium Web"/>
              </a:rPr>
              <a:t>Topics</a:t>
            </a:r>
            <a:endParaRPr b="1" sz="2400">
              <a:solidFill>
                <a:schemeClr val="lt1"/>
              </a:solidFill>
              <a:latin typeface="Titillium Web"/>
              <a:ea typeface="Titillium Web"/>
              <a:cs typeface="Titillium Web"/>
              <a:sym typeface="Titillium Web"/>
            </a:endParaRPr>
          </a:p>
          <a:p>
            <a:pPr indent="0" lvl="0" marL="0" rtl="0" algn="ctr">
              <a:spcBef>
                <a:spcPts val="600"/>
              </a:spcBef>
              <a:spcAft>
                <a:spcPts val="0"/>
              </a:spcAft>
              <a:buNone/>
            </a:pPr>
            <a:r>
              <a:rPr b="1" lang="en" sz="2400">
                <a:solidFill>
                  <a:schemeClr val="lt1"/>
                </a:solidFill>
                <a:latin typeface="Titillium Web"/>
                <a:ea typeface="Titillium Web"/>
                <a:cs typeface="Titillium Web"/>
                <a:sym typeface="Titillium Web"/>
              </a:rPr>
              <a:t>Insert slides from last week here</a:t>
            </a:r>
            <a:endParaRPr b="1" sz="2400">
              <a:solidFill>
                <a:schemeClr val="lt1"/>
              </a:solidFill>
              <a:latin typeface="Titillium Web"/>
              <a:ea typeface="Titillium Web"/>
              <a:cs typeface="Titillium Web"/>
              <a:sym typeface="Titillium Web"/>
            </a:endParaRPr>
          </a:p>
          <a:p>
            <a:pPr indent="0" lvl="0" marL="0" rtl="0" algn="ctr">
              <a:spcBef>
                <a:spcPts val="0"/>
              </a:spcBef>
              <a:spcAft>
                <a:spcPts val="0"/>
              </a:spcAft>
              <a:buNone/>
            </a:pPr>
            <a:r>
              <a:t/>
            </a:r>
            <a:endParaRPr b="1" sz="2400">
              <a:solidFill>
                <a:schemeClr val="lt1"/>
              </a:solidFill>
              <a:latin typeface="Titillium Web"/>
              <a:ea typeface="Titillium Web"/>
              <a:cs typeface="Titillium Web"/>
              <a:sym typeface="Titillium Web"/>
            </a:endParaRPr>
          </a:p>
          <a:p>
            <a:pPr indent="0" lvl="0" marL="0" rtl="0" algn="ctr">
              <a:spcBef>
                <a:spcPts val="0"/>
              </a:spcBef>
              <a:spcAft>
                <a:spcPts val="0"/>
              </a:spcAft>
              <a:buNone/>
            </a:pPr>
            <a:r>
              <a:t/>
            </a:r>
            <a:endParaRPr b="1" sz="2400">
              <a:solidFill>
                <a:schemeClr val="lt1"/>
              </a:solidFill>
              <a:latin typeface="Titillium Web"/>
              <a:ea typeface="Titillium Web"/>
              <a:cs typeface="Titillium Web"/>
              <a:sym typeface="Titillium Web"/>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12" name="Shape 4212"/>
        <p:cNvGrpSpPr/>
        <p:nvPr/>
      </p:nvGrpSpPr>
      <p:grpSpPr>
        <a:xfrm>
          <a:off x="0" y="0"/>
          <a:ext cx="0" cy="0"/>
          <a:chOff x="0" y="0"/>
          <a:chExt cx="0" cy="0"/>
        </a:xfrm>
      </p:grpSpPr>
      <p:sp>
        <p:nvSpPr>
          <p:cNvPr id="4213" name="Google Shape;4213;p65"/>
          <p:cNvSpPr txBox="1"/>
          <p:nvPr>
            <p:ph type="title"/>
          </p:nvPr>
        </p:nvSpPr>
        <p:spPr>
          <a:xfrm>
            <a:off x="718300" y="62882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80BFB7"/>
                </a:solidFill>
              </a:rPr>
              <a:t>How will we make Note Sequences?</a:t>
            </a:r>
            <a:r>
              <a:rPr lang="en">
                <a:solidFill>
                  <a:srgbClr val="80BFB7"/>
                </a:solidFill>
              </a:rPr>
              <a:t>:</a:t>
            </a:r>
            <a:endParaRPr>
              <a:solidFill>
                <a:srgbClr val="80BFB7"/>
              </a:solidFill>
            </a:endParaRPr>
          </a:p>
        </p:txBody>
      </p:sp>
      <p:sp>
        <p:nvSpPr>
          <p:cNvPr id="4214" name="Google Shape;4214;p65"/>
          <p:cNvSpPr txBox="1"/>
          <p:nvPr>
            <p:ph idx="1" type="body"/>
          </p:nvPr>
        </p:nvSpPr>
        <p:spPr>
          <a:xfrm>
            <a:off x="718300" y="1691575"/>
            <a:ext cx="6761100" cy="3028500"/>
          </a:xfrm>
          <a:prstGeom prst="rect">
            <a:avLst/>
          </a:prstGeom>
          <a:ln cap="flat" cmpd="sng" w="9525">
            <a:solidFill>
              <a:srgbClr val="595858"/>
            </a:solidFill>
            <a:prstDash val="solid"/>
            <a:round/>
            <a:headEnd len="sm" w="sm" type="none"/>
            <a:tailEnd len="sm" w="sm" type="none"/>
          </a:ln>
        </p:spPr>
        <p:txBody>
          <a:bodyPr anchorCtr="0" anchor="t" bIns="91425" lIns="91425" spcFirstLastPara="1" rIns="91425" wrap="square" tIns="91425">
            <a:noAutofit/>
          </a:bodyPr>
          <a:lstStyle/>
          <a:p>
            <a:pPr indent="-342900" lvl="0" marL="457200" marR="0" rtl="0" algn="l">
              <a:lnSpc>
                <a:spcPct val="100000"/>
              </a:lnSpc>
              <a:spcBef>
                <a:spcPts val="600"/>
              </a:spcBef>
              <a:spcAft>
                <a:spcPts val="0"/>
              </a:spcAft>
              <a:buClr>
                <a:srgbClr val="444B44"/>
              </a:buClr>
              <a:buSzPts val="1800"/>
              <a:buAutoNum type="arabicPeriod"/>
            </a:pPr>
            <a:r>
              <a:rPr lang="en">
                <a:solidFill>
                  <a:srgbClr val="444B44"/>
                </a:solidFill>
              </a:rPr>
              <a:t>If you want to do it outside of a collab notebook:</a:t>
            </a:r>
            <a:endParaRPr>
              <a:solidFill>
                <a:srgbClr val="444B44"/>
              </a:solidFill>
            </a:endParaRPr>
          </a:p>
          <a:p>
            <a:pPr indent="-342900" lvl="0" marL="457200" marR="0" rtl="0" algn="l">
              <a:lnSpc>
                <a:spcPct val="100000"/>
              </a:lnSpc>
              <a:spcBef>
                <a:spcPts val="0"/>
              </a:spcBef>
              <a:spcAft>
                <a:spcPts val="0"/>
              </a:spcAft>
              <a:buClr>
                <a:srgbClr val="444B44"/>
              </a:buClr>
              <a:buSzPts val="1800"/>
              <a:buAutoNum type="arabicPeriod"/>
            </a:pPr>
            <a:r>
              <a:rPr lang="en">
                <a:solidFill>
                  <a:srgbClr val="444B44"/>
                </a:solidFill>
              </a:rPr>
              <a:t>Find music you want to use, preferebly in a MIDI format or </a:t>
            </a:r>
            <a:r>
              <a:rPr lang="en" u="sng">
                <a:solidFill>
                  <a:srgbClr val="80BFB7"/>
                </a:solidFill>
                <a:hlinkClick r:id="rId4"/>
              </a:rPr>
              <a:t>MusicXML</a:t>
            </a:r>
            <a:r>
              <a:rPr lang="en">
                <a:solidFill>
                  <a:srgbClr val="80BFB7"/>
                </a:solidFill>
              </a:rPr>
              <a:t> </a:t>
            </a:r>
            <a:r>
              <a:rPr lang="en">
                <a:solidFill>
                  <a:srgbClr val="444B44"/>
                </a:solidFill>
              </a:rPr>
              <a:t>or </a:t>
            </a:r>
            <a:r>
              <a:rPr lang="en" u="sng">
                <a:solidFill>
                  <a:srgbClr val="0B87A1"/>
                </a:solidFill>
                <a:hlinkClick r:id="rId5"/>
              </a:rPr>
              <a:t>ABC</a:t>
            </a:r>
            <a:r>
              <a:rPr lang="en">
                <a:solidFill>
                  <a:srgbClr val="0B87A1"/>
                </a:solidFill>
              </a:rPr>
              <a:t> </a:t>
            </a:r>
            <a:r>
              <a:rPr lang="en">
                <a:solidFill>
                  <a:srgbClr val="444B44"/>
                </a:solidFill>
              </a:rPr>
              <a:t>file </a:t>
            </a:r>
            <a:endParaRPr>
              <a:solidFill>
                <a:srgbClr val="444B44"/>
              </a:solidFill>
            </a:endParaRPr>
          </a:p>
          <a:p>
            <a:pPr indent="-342900" lvl="0" marL="457200" marR="0" rtl="0" algn="l">
              <a:lnSpc>
                <a:spcPct val="100000"/>
              </a:lnSpc>
              <a:spcBef>
                <a:spcPts val="0"/>
              </a:spcBef>
              <a:spcAft>
                <a:spcPts val="0"/>
              </a:spcAft>
              <a:buClr>
                <a:srgbClr val="444B44"/>
              </a:buClr>
              <a:buSzPts val="1800"/>
              <a:buAutoNum type="arabicPeriod"/>
            </a:pPr>
            <a:r>
              <a:rPr lang="en">
                <a:solidFill>
                  <a:srgbClr val="444B44"/>
                </a:solidFill>
              </a:rPr>
              <a:t>Follow the READMe for the library here: </a:t>
            </a:r>
            <a:r>
              <a:rPr lang="en" sz="1100" u="sng">
                <a:solidFill>
                  <a:srgbClr val="0B87A1"/>
                </a:solidFill>
                <a:latin typeface="Arial"/>
                <a:ea typeface="Arial"/>
                <a:cs typeface="Arial"/>
                <a:sym typeface="Arial"/>
                <a:hlinkClick r:id="rId6"/>
              </a:rPr>
              <a:t>https://github.com/tensorflow/magenta/blob/master/magenta/scripts/README.md</a:t>
            </a:r>
            <a:r>
              <a:rPr lang="en">
                <a:solidFill>
                  <a:srgbClr val="0B87A1"/>
                </a:solidFill>
              </a:rPr>
              <a:t> </a:t>
            </a:r>
            <a:endParaRPr>
              <a:solidFill>
                <a:srgbClr val="0B87A1"/>
              </a:solidFill>
            </a:endParaRPr>
          </a:p>
          <a:p>
            <a:pPr indent="-342900" lvl="1" marL="914400" rtl="0" algn="l">
              <a:spcBef>
                <a:spcPts val="0"/>
              </a:spcBef>
              <a:spcAft>
                <a:spcPts val="0"/>
              </a:spcAft>
              <a:buClr>
                <a:srgbClr val="444B44"/>
              </a:buClr>
              <a:buSzPts val="1800"/>
              <a:buAutoNum type="alphaLcPeriod"/>
            </a:pPr>
            <a:r>
              <a:rPr lang="en">
                <a:solidFill>
                  <a:srgbClr val="444B44"/>
                </a:solidFill>
              </a:rPr>
              <a:t>(The goal here is for you to learn how to research cool things about CS by following the limited documentation on the internet, rather than for us to spoonfeed you the code!) </a:t>
            </a:r>
            <a:endParaRPr>
              <a:solidFill>
                <a:srgbClr val="444B44"/>
              </a:solidFill>
            </a:endParaRPr>
          </a:p>
          <a:p>
            <a:pPr indent="-342900" lvl="0" marL="457200" rtl="0" algn="l">
              <a:spcBef>
                <a:spcPts val="0"/>
              </a:spcBef>
              <a:spcAft>
                <a:spcPts val="0"/>
              </a:spcAft>
              <a:buSzPts val="1800"/>
              <a:buAutoNum type="arabicPeriod"/>
            </a:pPr>
            <a:r>
              <a:t/>
            </a:r>
            <a:endParaRPr/>
          </a:p>
          <a:p>
            <a:pPr indent="0" lvl="0" marL="0" rtl="0" algn="l">
              <a:spcBef>
                <a:spcPts val="600"/>
              </a:spcBef>
              <a:spcAft>
                <a:spcPts val="0"/>
              </a:spcAft>
              <a:buClr>
                <a:schemeClr val="dk1"/>
              </a:buClr>
              <a:buSzPts val="1100"/>
              <a:buFont typeface="Arial"/>
              <a:buNone/>
            </a:pPr>
            <a:r>
              <a:t/>
            </a:r>
            <a:endParaRPr b="1">
              <a:latin typeface="Titillium Web"/>
              <a:ea typeface="Titillium Web"/>
              <a:cs typeface="Titillium Web"/>
              <a:sym typeface="Titillium Web"/>
            </a:endParaRPr>
          </a:p>
          <a:p>
            <a:pPr indent="0" lvl="0" marL="0" rtl="0" algn="l">
              <a:spcBef>
                <a:spcPts val="600"/>
              </a:spcBef>
              <a:spcAft>
                <a:spcPts val="0"/>
              </a:spcAft>
              <a:buClr>
                <a:schemeClr val="dk1"/>
              </a:buClr>
              <a:buSzPts val="1100"/>
              <a:buFont typeface="Arial"/>
              <a:buNone/>
            </a:pPr>
            <a:r>
              <a:t/>
            </a:r>
            <a:endParaRPr b="1">
              <a:latin typeface="Titillium Web"/>
              <a:ea typeface="Titillium Web"/>
              <a:cs typeface="Titillium Web"/>
              <a:sym typeface="Titillium Web"/>
            </a:endParaRPr>
          </a:p>
        </p:txBody>
      </p:sp>
      <p:sp>
        <p:nvSpPr>
          <p:cNvPr id="4215" name="Google Shape;4215;p6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9" name="Shape 4219"/>
        <p:cNvGrpSpPr/>
        <p:nvPr/>
      </p:nvGrpSpPr>
      <p:grpSpPr>
        <a:xfrm>
          <a:off x="0" y="0"/>
          <a:ext cx="0" cy="0"/>
          <a:chOff x="0" y="0"/>
          <a:chExt cx="0" cy="0"/>
        </a:xfrm>
      </p:grpSpPr>
      <p:sp>
        <p:nvSpPr>
          <p:cNvPr id="4220" name="Google Shape;4220;p6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221" name="Google Shape;4221;p66"/>
          <p:cNvSpPr/>
          <p:nvPr/>
        </p:nvSpPr>
        <p:spPr>
          <a:xfrm>
            <a:off x="310925" y="399750"/>
            <a:ext cx="1065900" cy="870600"/>
          </a:xfrm>
          <a:prstGeom prst="rect">
            <a:avLst/>
          </a:pr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6"/>
          <p:cNvSpPr txBox="1"/>
          <p:nvPr>
            <p:ph idx="4294967295"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Dosis"/>
                <a:ea typeface="Dosis"/>
                <a:cs typeface="Dosis"/>
                <a:sym typeface="Dosis"/>
              </a:rPr>
              <a:t>Homework / Summary </a:t>
            </a:r>
            <a:endParaRPr b="1">
              <a:solidFill>
                <a:srgbClr val="FFFFFF"/>
              </a:solidFill>
              <a:latin typeface="Dosis"/>
              <a:ea typeface="Dosis"/>
              <a:cs typeface="Dosis"/>
              <a:sym typeface="Dosis"/>
            </a:endParaRPr>
          </a:p>
        </p:txBody>
      </p:sp>
      <p:sp>
        <p:nvSpPr>
          <p:cNvPr id="4223" name="Google Shape;4223;p66"/>
          <p:cNvSpPr txBox="1"/>
          <p:nvPr>
            <p:ph idx="1" type="body"/>
          </p:nvPr>
        </p:nvSpPr>
        <p:spPr>
          <a:xfrm>
            <a:off x="577900" y="1762650"/>
            <a:ext cx="2451600" cy="220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800">
                <a:latin typeface="Titillium Web"/>
                <a:ea typeface="Titillium Web"/>
                <a:cs typeface="Titillium Web"/>
                <a:sym typeface="Titillium Web"/>
              </a:rPr>
              <a:t>What we did this week:</a:t>
            </a:r>
            <a:endParaRPr b="1" sz="1800">
              <a:latin typeface="Titillium Web"/>
              <a:ea typeface="Titillium Web"/>
              <a:cs typeface="Titillium Web"/>
              <a:sym typeface="Titillium Web"/>
            </a:endParaRPr>
          </a:p>
          <a:p>
            <a:pPr indent="-342900" lvl="0" marL="457200" rtl="0" algn="l">
              <a:spcBef>
                <a:spcPts val="600"/>
              </a:spcBef>
              <a:spcAft>
                <a:spcPts val="0"/>
              </a:spcAft>
              <a:buSzPts val="1800"/>
              <a:buChar char="▪"/>
            </a:pPr>
            <a:r>
              <a:rPr lang="en" sz="1800"/>
              <a:t>Regression vs Classification</a:t>
            </a:r>
            <a:endParaRPr sz="1800"/>
          </a:p>
          <a:p>
            <a:pPr indent="-342900" lvl="0" marL="457200" rtl="0" algn="l">
              <a:spcBef>
                <a:spcPts val="0"/>
              </a:spcBef>
              <a:spcAft>
                <a:spcPts val="0"/>
              </a:spcAft>
              <a:buSzPts val="1800"/>
              <a:buChar char="▪"/>
            </a:pPr>
            <a:r>
              <a:rPr lang="en" sz="1800"/>
              <a:t>Gradient Descent so we can apply that next week for  Neural Nets</a:t>
            </a:r>
            <a:endParaRPr sz="1800"/>
          </a:p>
        </p:txBody>
      </p:sp>
      <p:sp>
        <p:nvSpPr>
          <p:cNvPr id="4224" name="Google Shape;4224;p66"/>
          <p:cNvSpPr txBox="1"/>
          <p:nvPr>
            <p:ph idx="4294967295" type="body"/>
          </p:nvPr>
        </p:nvSpPr>
        <p:spPr>
          <a:xfrm>
            <a:off x="3170025" y="1762650"/>
            <a:ext cx="2828700" cy="220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800">
                <a:solidFill>
                  <a:srgbClr val="FFFFFF"/>
                </a:solidFill>
                <a:latin typeface="Titillium Web"/>
                <a:ea typeface="Titillium Web"/>
                <a:cs typeface="Titillium Web"/>
                <a:sym typeface="Titillium Web"/>
              </a:rPr>
              <a:t>What you have to do before next week:</a:t>
            </a:r>
            <a:endParaRPr b="1" sz="1800">
              <a:solidFill>
                <a:srgbClr val="FFFFFF"/>
              </a:solidFill>
              <a:latin typeface="Titillium Web"/>
              <a:ea typeface="Titillium Web"/>
              <a:cs typeface="Titillium Web"/>
              <a:sym typeface="Titillium Web"/>
            </a:endParaRPr>
          </a:p>
          <a:p>
            <a:pPr indent="-342900" lvl="0" marL="457200" rtl="0" algn="l">
              <a:spcBef>
                <a:spcPts val="600"/>
              </a:spcBef>
              <a:spcAft>
                <a:spcPts val="0"/>
              </a:spcAft>
              <a:buClr>
                <a:srgbClr val="FFFFFF"/>
              </a:buClr>
              <a:buSzPts val="1800"/>
              <a:buChar char="▪"/>
            </a:pPr>
            <a:r>
              <a:rPr lang="en" sz="1800">
                <a:solidFill>
                  <a:srgbClr val="FFFFFF"/>
                </a:solidFill>
              </a:rPr>
              <a:t>Create your training data Note Sequences from a song you like</a:t>
            </a:r>
            <a:endParaRPr sz="1800">
              <a:solidFill>
                <a:srgbClr val="FFFFFF"/>
              </a:solidFill>
            </a:endParaRPr>
          </a:p>
          <a:p>
            <a:pPr indent="-304800" lvl="0" marL="457200" rtl="0" algn="l">
              <a:spcBef>
                <a:spcPts val="0"/>
              </a:spcBef>
              <a:spcAft>
                <a:spcPts val="0"/>
              </a:spcAft>
              <a:buClr>
                <a:srgbClr val="FFFFFF"/>
              </a:buClr>
              <a:buSzPts val="1200"/>
              <a:buChar char="▪"/>
            </a:pPr>
            <a:r>
              <a:t/>
            </a:r>
            <a:endParaRPr sz="1200">
              <a:solidFill>
                <a:srgbClr val="FFFFFF"/>
              </a:solidFill>
            </a:endParaRPr>
          </a:p>
          <a:p>
            <a:pPr indent="0" lvl="0" marL="0" rtl="0" algn="l">
              <a:spcBef>
                <a:spcPts val="600"/>
              </a:spcBef>
              <a:spcAft>
                <a:spcPts val="0"/>
              </a:spcAft>
              <a:buClr>
                <a:schemeClr val="dk1"/>
              </a:buClr>
              <a:buSzPts val="1100"/>
              <a:buFont typeface="Arial"/>
              <a:buNone/>
            </a:pPr>
            <a:r>
              <a:t/>
            </a:r>
            <a:endParaRPr b="1" sz="1200">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8" name="Shape 4228"/>
        <p:cNvGrpSpPr/>
        <p:nvPr/>
      </p:nvGrpSpPr>
      <p:grpSpPr>
        <a:xfrm>
          <a:off x="0" y="0"/>
          <a:ext cx="0" cy="0"/>
          <a:chOff x="0" y="0"/>
          <a:chExt cx="0" cy="0"/>
        </a:xfrm>
      </p:grpSpPr>
      <p:sp>
        <p:nvSpPr>
          <p:cNvPr id="4229" name="Google Shape;4229;p6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230" name="Google Shape;4230;p67"/>
          <p:cNvSpPr/>
          <p:nvPr/>
        </p:nvSpPr>
        <p:spPr>
          <a:xfrm>
            <a:off x="310925" y="399750"/>
            <a:ext cx="1065900" cy="870600"/>
          </a:xfrm>
          <a:prstGeom prst="rect">
            <a:avLst/>
          </a:pr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7"/>
          <p:cNvSpPr txBox="1"/>
          <p:nvPr>
            <p:ph idx="4294967295" type="title"/>
          </p:nvPr>
        </p:nvSpPr>
        <p:spPr>
          <a:xfrm>
            <a:off x="718300" y="40635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Dosis"/>
                <a:ea typeface="Dosis"/>
                <a:cs typeface="Dosis"/>
                <a:sym typeface="Dosis"/>
              </a:rPr>
              <a:t>Resources</a:t>
            </a:r>
            <a:endParaRPr b="1">
              <a:solidFill>
                <a:srgbClr val="FFFFFF"/>
              </a:solidFill>
              <a:latin typeface="Dosis"/>
              <a:ea typeface="Dosis"/>
              <a:cs typeface="Dosis"/>
              <a:sym typeface="Dosis"/>
            </a:endParaRPr>
          </a:p>
        </p:txBody>
      </p:sp>
      <p:sp>
        <p:nvSpPr>
          <p:cNvPr id="4232" name="Google Shape;4232;p67"/>
          <p:cNvSpPr txBox="1"/>
          <p:nvPr>
            <p:ph idx="1" type="body"/>
          </p:nvPr>
        </p:nvSpPr>
        <p:spPr>
          <a:xfrm>
            <a:off x="390875" y="1358238"/>
            <a:ext cx="2656500" cy="2427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800">
                <a:latin typeface="Titillium Web"/>
                <a:ea typeface="Titillium Web"/>
                <a:cs typeface="Titillium Web"/>
                <a:sym typeface="Titillium Web"/>
              </a:rPr>
              <a:t>Magenta Docs:</a:t>
            </a:r>
            <a:endParaRPr b="1" sz="1800">
              <a:latin typeface="Titillium Web"/>
              <a:ea typeface="Titillium Web"/>
              <a:cs typeface="Titillium Web"/>
              <a:sym typeface="Titillium Web"/>
            </a:endParaRPr>
          </a:p>
          <a:p>
            <a:pPr indent="-342900" lvl="0" marL="457200" rtl="0" algn="l">
              <a:spcBef>
                <a:spcPts val="600"/>
              </a:spcBef>
              <a:spcAft>
                <a:spcPts val="0"/>
              </a:spcAft>
              <a:buClr>
                <a:srgbClr val="D3EBD5"/>
              </a:buClr>
              <a:buSzPts val="1800"/>
              <a:buFont typeface="Titillium Web"/>
              <a:buChar char="▪"/>
            </a:pPr>
            <a:r>
              <a:rPr i="0" lang="en" sz="1100" u="sng">
                <a:solidFill>
                  <a:srgbClr val="D3EBD5"/>
                </a:solidFill>
                <a:latin typeface="Arial"/>
                <a:ea typeface="Arial"/>
                <a:cs typeface="Arial"/>
                <a:sym typeface="Arial"/>
                <a:hlinkClick r:id="rId3"/>
              </a:rPr>
              <a:t>https://github.com/tensorflow/magenta/tree/9307d9cb450584057a587b3368031f8acb79708f/magenta/music</a:t>
            </a:r>
            <a:endParaRPr b="1" sz="1800">
              <a:solidFill>
                <a:srgbClr val="D3EBD5"/>
              </a:solidFill>
              <a:latin typeface="Titillium Web"/>
              <a:ea typeface="Titillium Web"/>
              <a:cs typeface="Titillium Web"/>
              <a:sym typeface="Titillium Web"/>
            </a:endParaRPr>
          </a:p>
        </p:txBody>
      </p:sp>
      <p:sp>
        <p:nvSpPr>
          <p:cNvPr id="4233" name="Google Shape;4233;p67"/>
          <p:cNvSpPr txBox="1"/>
          <p:nvPr>
            <p:ph idx="4294967295" type="body"/>
          </p:nvPr>
        </p:nvSpPr>
        <p:spPr>
          <a:xfrm>
            <a:off x="3170025" y="1263750"/>
            <a:ext cx="3208200" cy="2699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200">
                <a:solidFill>
                  <a:srgbClr val="FFFFFF"/>
                </a:solidFill>
                <a:latin typeface="Titillium Web"/>
                <a:ea typeface="Titillium Web"/>
                <a:cs typeface="Titillium Web"/>
                <a:sym typeface="Titillium Web"/>
              </a:rPr>
              <a:t>Links to more learning material:</a:t>
            </a:r>
            <a:endParaRPr b="1" sz="1200">
              <a:solidFill>
                <a:srgbClr val="FFFFFF"/>
              </a:solidFill>
              <a:latin typeface="Titillium Web"/>
              <a:ea typeface="Titillium Web"/>
              <a:cs typeface="Titillium Web"/>
              <a:sym typeface="Titillium Web"/>
            </a:endParaRPr>
          </a:p>
          <a:p>
            <a:pPr indent="-304800" lvl="0" marL="457200" rtl="0" algn="l">
              <a:spcBef>
                <a:spcPts val="600"/>
              </a:spcBef>
              <a:spcAft>
                <a:spcPts val="0"/>
              </a:spcAft>
              <a:buSzPts val="1200"/>
              <a:buFont typeface="Titillium Web"/>
              <a:buChar char="▪"/>
            </a:pPr>
            <a:r>
              <a:rPr lang="en" sz="1200">
                <a:solidFill>
                  <a:srgbClr val="FFFFFF"/>
                </a:solidFill>
                <a:latin typeface="Titillium Web"/>
                <a:ea typeface="Titillium Web"/>
                <a:cs typeface="Titillium Web"/>
                <a:sym typeface="Titillium Web"/>
              </a:rPr>
              <a:t>Gradient Descent -  </a:t>
            </a:r>
            <a:r>
              <a:rPr lang="en" sz="1200" u="sng">
                <a:solidFill>
                  <a:srgbClr val="D3EBD5"/>
                </a:solidFill>
                <a:latin typeface="Titillium Web"/>
                <a:ea typeface="Titillium Web"/>
                <a:cs typeface="Titillium Web"/>
                <a:sym typeface="Titillium Web"/>
                <a:hlinkClick r:id="rId4"/>
              </a:rPr>
              <a:t>https://ml-cheatsheet.readthedocs.io/en/latest/gradient_descent.html</a:t>
            </a:r>
            <a:r>
              <a:rPr lang="en" sz="1200">
                <a:solidFill>
                  <a:srgbClr val="D3EBD5"/>
                </a:solidFill>
                <a:latin typeface="Titillium Web"/>
                <a:ea typeface="Titillium Web"/>
                <a:cs typeface="Titillium Web"/>
                <a:sym typeface="Titillium Web"/>
              </a:rPr>
              <a:t> </a:t>
            </a:r>
            <a:endParaRPr sz="1200">
              <a:solidFill>
                <a:srgbClr val="D3EBD5"/>
              </a:solidFill>
              <a:latin typeface="Titillium Web"/>
              <a:ea typeface="Titillium Web"/>
              <a:cs typeface="Titillium Web"/>
              <a:sym typeface="Titillium Web"/>
            </a:endParaRPr>
          </a:p>
          <a:p>
            <a:pPr indent="-304800" lvl="0" marL="457200" rtl="0" algn="l">
              <a:spcBef>
                <a:spcPts val="0"/>
              </a:spcBef>
              <a:spcAft>
                <a:spcPts val="0"/>
              </a:spcAft>
              <a:buClr>
                <a:srgbClr val="D3EBD5"/>
              </a:buClr>
              <a:buSzPts val="1200"/>
              <a:buFont typeface="Titillium Web"/>
              <a:buChar char="▪"/>
            </a:pPr>
            <a:r>
              <a:rPr lang="en" sz="1050" u="sng">
                <a:solidFill>
                  <a:srgbClr val="D3EBD5"/>
                </a:solidFill>
                <a:latin typeface="Roboto"/>
                <a:ea typeface="Roboto"/>
                <a:cs typeface="Roboto"/>
                <a:sym typeface="Roboto"/>
                <a:hlinkClick r:id="rId5"/>
              </a:rPr>
              <a:t>https://www.analyticsvidhya.com/blog/2017/03/introduction-to-gradient-descent-algorithm-along-its-variants/</a:t>
            </a:r>
            <a:endParaRPr/>
          </a:p>
          <a:p>
            <a:pPr indent="-304800" lvl="0" marL="457200" rtl="0" algn="l">
              <a:lnSpc>
                <a:spcPct val="115000"/>
              </a:lnSpc>
              <a:spcBef>
                <a:spcPts val="0"/>
              </a:spcBef>
              <a:spcAft>
                <a:spcPts val="0"/>
              </a:spcAft>
              <a:buClr>
                <a:srgbClr val="D3EBD5"/>
              </a:buClr>
              <a:buSzPts val="1200"/>
              <a:buFont typeface="Titillium Web"/>
              <a:buChar char="▪"/>
            </a:pPr>
            <a:r>
              <a:rPr lang="en" sz="1100" u="sng">
                <a:solidFill>
                  <a:srgbClr val="D3EBD5"/>
                </a:solidFill>
                <a:latin typeface="Arial"/>
                <a:ea typeface="Arial"/>
                <a:cs typeface="Arial"/>
                <a:sym typeface="Arial"/>
                <a:hlinkClick r:id="rId6"/>
              </a:rPr>
              <a:t>https://medium.com/@machadogj/ml-basics-supervised-unsupervised-and-reinforcement-learning-b18108487c5a</a:t>
            </a:r>
            <a:endParaRPr b="1" sz="1400">
              <a:solidFill>
                <a:srgbClr val="D3EBD5"/>
              </a:solidFill>
              <a:latin typeface="Arial"/>
              <a:ea typeface="Arial"/>
              <a:cs typeface="Arial"/>
              <a:sym typeface="Arial"/>
            </a:endParaRPr>
          </a:p>
          <a:p>
            <a:pPr indent="-304800" lvl="0" marL="457200" rtl="0" algn="l">
              <a:spcBef>
                <a:spcPts val="1600"/>
              </a:spcBef>
              <a:spcAft>
                <a:spcPts val="0"/>
              </a:spcAft>
              <a:buClr>
                <a:srgbClr val="D3EBD5"/>
              </a:buClr>
              <a:buSzPts val="1200"/>
              <a:buFont typeface="Titillium Web"/>
              <a:buChar char="▪"/>
            </a:pPr>
            <a:r>
              <a:rPr lang="en" sz="1200" u="sng">
                <a:solidFill>
                  <a:srgbClr val="D3EBD5"/>
                </a:solidFill>
                <a:latin typeface="Titillium Web"/>
                <a:ea typeface="Titillium Web"/>
                <a:cs typeface="Titillium Web"/>
                <a:sym typeface="Titillium Web"/>
                <a:hlinkClick r:id="rId7"/>
              </a:rPr>
              <a:t> </a:t>
            </a:r>
            <a:endParaRPr sz="1200">
              <a:solidFill>
                <a:srgbClr val="D3EBD5"/>
              </a:solidFill>
              <a:latin typeface="Titillium Web"/>
              <a:ea typeface="Titillium Web"/>
              <a:cs typeface="Titillium Web"/>
              <a:sym typeface="Titillium Web"/>
            </a:endParaRPr>
          </a:p>
          <a:p>
            <a:pPr indent="0" lvl="0" marL="0" rtl="0" algn="l">
              <a:spcBef>
                <a:spcPts val="600"/>
              </a:spcBef>
              <a:spcAft>
                <a:spcPts val="0"/>
              </a:spcAft>
              <a:buClr>
                <a:schemeClr val="dk1"/>
              </a:buClr>
              <a:buSzPts val="1100"/>
              <a:buFont typeface="Arial"/>
              <a:buNone/>
            </a:pPr>
            <a:r>
              <a:t/>
            </a:r>
            <a:endParaRPr b="1" sz="1200">
              <a:solidFill>
                <a:srgbClr val="000000"/>
              </a:solidFill>
            </a:endParaRPr>
          </a:p>
        </p:txBody>
      </p:sp>
      <p:sp>
        <p:nvSpPr>
          <p:cNvPr id="4234" name="Google Shape;4234;p67"/>
          <p:cNvSpPr txBox="1"/>
          <p:nvPr>
            <p:ph idx="1" type="body"/>
          </p:nvPr>
        </p:nvSpPr>
        <p:spPr>
          <a:xfrm>
            <a:off x="577900" y="4219500"/>
            <a:ext cx="5417100" cy="924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800">
                <a:latin typeface="Titillium Web"/>
                <a:ea typeface="Titillium Web"/>
                <a:cs typeface="Titillium Web"/>
                <a:sym typeface="Titillium Web"/>
              </a:rPr>
              <a:t>As always feel free to slack or message either of us if you have any questions &lt;3</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8" name="Shape 4238"/>
        <p:cNvGrpSpPr/>
        <p:nvPr/>
      </p:nvGrpSpPr>
      <p:grpSpPr>
        <a:xfrm>
          <a:off x="0" y="0"/>
          <a:ext cx="0" cy="0"/>
          <a:chOff x="0" y="0"/>
          <a:chExt cx="0" cy="0"/>
        </a:xfrm>
      </p:grpSpPr>
      <p:sp>
        <p:nvSpPr>
          <p:cNvPr id="4239" name="Google Shape;4239;p68"/>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PROCESS IS EASY</a:t>
            </a:r>
            <a:endParaRPr/>
          </a:p>
        </p:txBody>
      </p:sp>
      <p:sp>
        <p:nvSpPr>
          <p:cNvPr id="4240" name="Google Shape;4240;p68"/>
          <p:cNvSpPr/>
          <p:nvPr/>
        </p:nvSpPr>
        <p:spPr>
          <a:xfrm>
            <a:off x="863800" y="2266950"/>
            <a:ext cx="1562700" cy="1538700"/>
          </a:xfrm>
          <a:prstGeom prst="rect">
            <a:avLst/>
          </a:prstGeom>
          <a:noFill/>
          <a:ln cap="flat" cmpd="sng" w="76200">
            <a:solidFill>
              <a:srgbClr val="D3EBD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03B55"/>
                </a:solidFill>
                <a:latin typeface="Titillium Web Light"/>
                <a:ea typeface="Titillium Web Light"/>
                <a:cs typeface="Titillium Web Light"/>
                <a:sym typeface="Titillium Web Light"/>
              </a:rPr>
              <a:t>first</a:t>
            </a:r>
            <a:endParaRPr sz="1800">
              <a:solidFill>
                <a:srgbClr val="003B55"/>
              </a:solidFill>
              <a:latin typeface="Titillium Web Light"/>
              <a:ea typeface="Titillium Web Light"/>
              <a:cs typeface="Titillium Web Light"/>
              <a:sym typeface="Titillium Web Light"/>
            </a:endParaRPr>
          </a:p>
        </p:txBody>
      </p:sp>
      <p:sp>
        <p:nvSpPr>
          <p:cNvPr id="4241" name="Google Shape;4241;p68"/>
          <p:cNvSpPr/>
          <p:nvPr/>
        </p:nvSpPr>
        <p:spPr>
          <a:xfrm>
            <a:off x="5350300" y="2266952"/>
            <a:ext cx="1562700" cy="1538700"/>
          </a:xfrm>
          <a:prstGeom prst="rect">
            <a:avLst/>
          </a:prstGeom>
          <a:noFill/>
          <a:ln cap="flat" cmpd="sng" w="76200">
            <a:solidFill>
              <a:srgbClr val="0B87A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03B55"/>
                </a:solidFill>
                <a:latin typeface="Titillium Web Light"/>
                <a:ea typeface="Titillium Web Light"/>
                <a:cs typeface="Titillium Web Light"/>
                <a:sym typeface="Titillium Web Light"/>
              </a:rPr>
              <a:t>last</a:t>
            </a:r>
            <a:endParaRPr sz="1800">
              <a:solidFill>
                <a:srgbClr val="003B55"/>
              </a:solidFill>
              <a:latin typeface="Titillium Web Light"/>
              <a:ea typeface="Titillium Web Light"/>
              <a:cs typeface="Titillium Web Light"/>
              <a:sym typeface="Titillium Web Light"/>
            </a:endParaRPr>
          </a:p>
        </p:txBody>
      </p:sp>
      <p:sp>
        <p:nvSpPr>
          <p:cNvPr id="4242" name="Google Shape;4242;p68"/>
          <p:cNvSpPr/>
          <p:nvPr/>
        </p:nvSpPr>
        <p:spPr>
          <a:xfrm>
            <a:off x="3107050" y="2266953"/>
            <a:ext cx="1562700" cy="1538700"/>
          </a:xfrm>
          <a:prstGeom prst="rect">
            <a:avLst/>
          </a:prstGeom>
          <a:noFill/>
          <a:ln cap="flat" cmpd="sng" w="76200">
            <a:solidFill>
              <a:srgbClr val="80BFB7"/>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03B55"/>
                </a:solidFill>
                <a:latin typeface="Titillium Web Light"/>
                <a:ea typeface="Titillium Web Light"/>
                <a:cs typeface="Titillium Web Light"/>
                <a:sym typeface="Titillium Web Light"/>
              </a:rPr>
              <a:t>second</a:t>
            </a:r>
            <a:endParaRPr sz="1800">
              <a:solidFill>
                <a:srgbClr val="003B55"/>
              </a:solidFill>
              <a:latin typeface="Titillium Web Light"/>
              <a:ea typeface="Titillium Web Light"/>
              <a:cs typeface="Titillium Web Light"/>
              <a:sym typeface="Titillium Web Light"/>
            </a:endParaRPr>
          </a:p>
        </p:txBody>
      </p:sp>
      <p:cxnSp>
        <p:nvCxnSpPr>
          <p:cNvPr id="4243" name="Google Shape;4243;p68"/>
          <p:cNvCxnSpPr>
            <a:stCxn id="4240" idx="3"/>
            <a:endCxn id="4242" idx="1"/>
          </p:cNvCxnSpPr>
          <p:nvPr/>
        </p:nvCxnSpPr>
        <p:spPr>
          <a:xfrm>
            <a:off x="2426500" y="3036300"/>
            <a:ext cx="680700" cy="0"/>
          </a:xfrm>
          <a:prstGeom prst="straightConnector1">
            <a:avLst/>
          </a:prstGeom>
          <a:noFill/>
          <a:ln cap="flat" cmpd="sng" w="38100">
            <a:solidFill>
              <a:srgbClr val="D3EBD5"/>
            </a:solidFill>
            <a:prstDash val="solid"/>
            <a:round/>
            <a:headEnd len="sm" w="sm" type="diamond"/>
            <a:tailEnd len="sm" w="sm" type="diamond"/>
          </a:ln>
        </p:spPr>
      </p:cxnSp>
      <p:cxnSp>
        <p:nvCxnSpPr>
          <p:cNvPr id="4244" name="Google Shape;4244;p68"/>
          <p:cNvCxnSpPr>
            <a:stCxn id="4242" idx="3"/>
            <a:endCxn id="4241" idx="1"/>
          </p:cNvCxnSpPr>
          <p:nvPr/>
        </p:nvCxnSpPr>
        <p:spPr>
          <a:xfrm>
            <a:off x="4669750" y="3036303"/>
            <a:ext cx="680700" cy="0"/>
          </a:xfrm>
          <a:prstGeom prst="straightConnector1">
            <a:avLst/>
          </a:prstGeom>
          <a:noFill/>
          <a:ln cap="flat" cmpd="sng" w="38100">
            <a:solidFill>
              <a:srgbClr val="80BFB7"/>
            </a:solidFill>
            <a:prstDash val="solid"/>
            <a:round/>
            <a:headEnd len="sm" w="sm" type="diamond"/>
            <a:tailEnd len="sm" w="sm" type="diamond"/>
          </a:ln>
        </p:spPr>
      </p:cxnSp>
      <p:sp>
        <p:nvSpPr>
          <p:cNvPr id="4245" name="Google Shape;4245;p68"/>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249" name="Shape 4249"/>
        <p:cNvGrpSpPr/>
        <p:nvPr/>
      </p:nvGrpSpPr>
      <p:grpSpPr>
        <a:xfrm>
          <a:off x="0" y="0"/>
          <a:ext cx="0" cy="0"/>
          <a:chOff x="0" y="0"/>
          <a:chExt cx="0" cy="0"/>
        </a:xfrm>
      </p:grpSpPr>
      <p:grpSp>
        <p:nvGrpSpPr>
          <p:cNvPr id="4250" name="Google Shape;4250;p69"/>
          <p:cNvGrpSpPr/>
          <p:nvPr/>
        </p:nvGrpSpPr>
        <p:grpSpPr>
          <a:xfrm>
            <a:off x="282768" y="342338"/>
            <a:ext cx="347107" cy="438984"/>
            <a:chOff x="584925" y="238125"/>
            <a:chExt cx="415200" cy="525100"/>
          </a:xfrm>
        </p:grpSpPr>
        <p:sp>
          <p:nvSpPr>
            <p:cNvPr id="4251" name="Google Shape;4251;p69"/>
            <p:cNvSpPr/>
            <p:nvPr/>
          </p:nvSpPr>
          <p:spPr>
            <a:xfrm>
              <a:off x="621550" y="299175"/>
              <a:ext cx="378575" cy="464050"/>
            </a:xfrm>
            <a:custGeom>
              <a:rect b="b" l="l" r="r" t="t"/>
              <a:pathLst>
                <a:path extrusionOk="0" h="18562" w="15143">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9"/>
            <p:cNvSpPr/>
            <p:nvPr/>
          </p:nvSpPr>
          <p:spPr>
            <a:xfrm>
              <a:off x="633750" y="2381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9"/>
            <p:cNvSpPr/>
            <p:nvPr/>
          </p:nvSpPr>
          <p:spPr>
            <a:xfrm>
              <a:off x="716800" y="238125"/>
              <a:ext cx="29325" cy="63500"/>
            </a:xfrm>
            <a:custGeom>
              <a:rect b="b" l="l" r="r" t="t"/>
              <a:pathLst>
                <a:path extrusionOk="0" h="2540" w="1173">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9"/>
            <p:cNvSpPr/>
            <p:nvPr/>
          </p:nvSpPr>
          <p:spPr>
            <a:xfrm>
              <a:off x="799825" y="238125"/>
              <a:ext cx="29350" cy="63500"/>
            </a:xfrm>
            <a:custGeom>
              <a:rect b="b" l="l" r="r" t="t"/>
              <a:pathLst>
                <a:path extrusionOk="0" h="2540" w="1174">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9"/>
            <p:cNvSpPr/>
            <p:nvPr/>
          </p:nvSpPr>
          <p:spPr>
            <a:xfrm>
              <a:off x="882875" y="238125"/>
              <a:ext cx="29325" cy="63500"/>
            </a:xfrm>
            <a:custGeom>
              <a:rect b="b" l="l" r="r" t="t"/>
              <a:pathLst>
                <a:path extrusionOk="0" h="2540" w="1173">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9"/>
            <p:cNvSpPr/>
            <p:nvPr/>
          </p:nvSpPr>
          <p:spPr>
            <a:xfrm>
              <a:off x="584925" y="261325"/>
              <a:ext cx="378575" cy="464050"/>
            </a:xfrm>
            <a:custGeom>
              <a:rect b="b" l="l" r="r" t="t"/>
              <a:pathLst>
                <a:path extrusionOk="0" h="18562" w="15143">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69"/>
          <p:cNvGrpSpPr/>
          <p:nvPr/>
        </p:nvGrpSpPr>
        <p:grpSpPr>
          <a:xfrm>
            <a:off x="834027" y="406125"/>
            <a:ext cx="371623" cy="309362"/>
            <a:chOff x="1244325" y="314425"/>
            <a:chExt cx="444525" cy="370050"/>
          </a:xfrm>
        </p:grpSpPr>
        <p:sp>
          <p:nvSpPr>
            <p:cNvPr id="4258" name="Google Shape;4258;p69"/>
            <p:cNvSpPr/>
            <p:nvPr/>
          </p:nvSpPr>
          <p:spPr>
            <a:xfrm>
              <a:off x="1388425" y="463425"/>
              <a:ext cx="143525" cy="143500"/>
            </a:xfrm>
            <a:custGeom>
              <a:rect b="b" l="l" r="r" t="t"/>
              <a:pathLst>
                <a:path extrusionOk="0" h="5740" w="5741">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9"/>
            <p:cNvSpPr/>
            <p:nvPr/>
          </p:nvSpPr>
          <p:spPr>
            <a:xfrm>
              <a:off x="1244325" y="314425"/>
              <a:ext cx="444525" cy="370050"/>
            </a:xfrm>
            <a:custGeom>
              <a:rect b="b" l="l" r="r" t="t"/>
              <a:pathLst>
                <a:path extrusionOk="0" h="14802" w="17781">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69"/>
          <p:cNvGrpSpPr/>
          <p:nvPr/>
        </p:nvGrpSpPr>
        <p:grpSpPr>
          <a:xfrm>
            <a:off x="1405725" y="404599"/>
            <a:ext cx="355300" cy="312413"/>
            <a:chOff x="1928175" y="312600"/>
            <a:chExt cx="425000" cy="373700"/>
          </a:xfrm>
        </p:grpSpPr>
        <p:sp>
          <p:nvSpPr>
            <p:cNvPr id="4261" name="Google Shape;4261;p69"/>
            <p:cNvSpPr/>
            <p:nvPr/>
          </p:nvSpPr>
          <p:spPr>
            <a:xfrm>
              <a:off x="1928175" y="312600"/>
              <a:ext cx="425000" cy="373700"/>
            </a:xfrm>
            <a:custGeom>
              <a:rect b="b" l="l" r="r" t="t"/>
              <a:pathLst>
                <a:path extrusionOk="0" h="14948" w="1700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9"/>
            <p:cNvSpPr/>
            <p:nvPr/>
          </p:nvSpPr>
          <p:spPr>
            <a:xfrm>
              <a:off x="1964825" y="349250"/>
              <a:ext cx="351700" cy="300425"/>
            </a:xfrm>
            <a:custGeom>
              <a:rect b="b" l="l" r="r" t="t"/>
              <a:pathLst>
                <a:path extrusionOk="0" h="12017" w="14068">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3" name="Google Shape;4263;p69"/>
          <p:cNvSpPr/>
          <p:nvPr/>
        </p:nvSpPr>
        <p:spPr>
          <a:xfrm>
            <a:off x="2001502" y="393385"/>
            <a:ext cx="290970" cy="334860"/>
          </a:xfrm>
          <a:custGeom>
            <a:rect b="b" l="l" r="r" t="t"/>
            <a:pathLst>
              <a:path extrusionOk="0" h="16022" w="13922">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9"/>
          <p:cNvSpPr/>
          <p:nvPr/>
        </p:nvSpPr>
        <p:spPr>
          <a:xfrm>
            <a:off x="2584948" y="394410"/>
            <a:ext cx="251176" cy="332812"/>
          </a:xfrm>
          <a:custGeom>
            <a:rect b="b" l="l" r="r" t="t"/>
            <a:pathLst>
              <a:path extrusionOk="0" h="15924" w="12018">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5" name="Google Shape;4265;p69"/>
          <p:cNvGrpSpPr/>
          <p:nvPr/>
        </p:nvGrpSpPr>
        <p:grpSpPr>
          <a:xfrm>
            <a:off x="3069763" y="388276"/>
            <a:ext cx="408386" cy="345080"/>
            <a:chOff x="3918650" y="293075"/>
            <a:chExt cx="488500" cy="412775"/>
          </a:xfrm>
        </p:grpSpPr>
        <p:sp>
          <p:nvSpPr>
            <p:cNvPr id="4266" name="Google Shape;4266;p69"/>
            <p:cNvSpPr/>
            <p:nvPr/>
          </p:nvSpPr>
          <p:spPr>
            <a:xfrm>
              <a:off x="4085350" y="293675"/>
              <a:ext cx="154500" cy="412175"/>
            </a:xfrm>
            <a:custGeom>
              <a:rect b="b" l="l" r="r" t="t"/>
              <a:pathLst>
                <a:path extrusionOk="0" h="16487" w="618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9"/>
            <p:cNvSpPr/>
            <p:nvPr/>
          </p:nvSpPr>
          <p:spPr>
            <a:xfrm>
              <a:off x="3918650" y="293075"/>
              <a:ext cx="153900" cy="407275"/>
            </a:xfrm>
            <a:custGeom>
              <a:rect b="b" l="l" r="r" t="t"/>
              <a:pathLst>
                <a:path extrusionOk="0" h="16291" w="6156">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9"/>
            <p:cNvSpPr/>
            <p:nvPr/>
          </p:nvSpPr>
          <p:spPr>
            <a:xfrm>
              <a:off x="4253250" y="298550"/>
              <a:ext cx="153900" cy="406675"/>
            </a:xfrm>
            <a:custGeom>
              <a:rect b="b" l="l" r="r" t="t"/>
              <a:pathLst>
                <a:path extrusionOk="0" h="16267" w="6156">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69"/>
          <p:cNvGrpSpPr/>
          <p:nvPr/>
        </p:nvGrpSpPr>
        <p:grpSpPr>
          <a:xfrm>
            <a:off x="3669530" y="362235"/>
            <a:ext cx="335905" cy="397142"/>
            <a:chOff x="4636075" y="261925"/>
            <a:chExt cx="401800" cy="475050"/>
          </a:xfrm>
        </p:grpSpPr>
        <p:sp>
          <p:nvSpPr>
            <p:cNvPr id="4270" name="Google Shape;4270;p69"/>
            <p:cNvSpPr/>
            <p:nvPr/>
          </p:nvSpPr>
          <p:spPr>
            <a:xfrm>
              <a:off x="4665400" y="326650"/>
              <a:ext cx="372475" cy="97100"/>
            </a:xfrm>
            <a:custGeom>
              <a:rect b="b" l="l" r="r" t="t"/>
              <a:pathLst>
                <a:path extrusionOk="0" h="3884" w="14899">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9"/>
            <p:cNvSpPr/>
            <p:nvPr/>
          </p:nvSpPr>
          <p:spPr>
            <a:xfrm>
              <a:off x="4636075" y="438375"/>
              <a:ext cx="372475" cy="97125"/>
            </a:xfrm>
            <a:custGeom>
              <a:rect b="b" l="l" r="r" t="t"/>
              <a:pathLst>
                <a:path extrusionOk="0" h="3885" w="14899">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9"/>
            <p:cNvSpPr/>
            <p:nvPr/>
          </p:nvSpPr>
          <p:spPr>
            <a:xfrm>
              <a:off x="4814975" y="261925"/>
              <a:ext cx="44000" cy="50100"/>
            </a:xfrm>
            <a:custGeom>
              <a:rect b="b" l="l" r="r" t="t"/>
              <a:pathLst>
                <a:path extrusionOk="0" h="2004" w="176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9"/>
            <p:cNvSpPr/>
            <p:nvPr/>
          </p:nvSpPr>
          <p:spPr>
            <a:xfrm>
              <a:off x="4814975" y="550125"/>
              <a:ext cx="44000" cy="186850"/>
            </a:xfrm>
            <a:custGeom>
              <a:rect b="b" l="l" r="r" t="t"/>
              <a:pathLst>
                <a:path extrusionOk="0" h="7474" w="1760">
                  <a:moveTo>
                    <a:pt x="1" y="0"/>
                  </a:moveTo>
                  <a:lnTo>
                    <a:pt x="1" y="7474"/>
                  </a:lnTo>
                  <a:lnTo>
                    <a:pt x="1759" y="7474"/>
                  </a:lnTo>
                  <a:lnTo>
                    <a:pt x="1759"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4" name="Google Shape;4274;p69"/>
          <p:cNvSpPr/>
          <p:nvPr/>
        </p:nvSpPr>
        <p:spPr>
          <a:xfrm>
            <a:off x="4208731" y="392863"/>
            <a:ext cx="384894" cy="335905"/>
          </a:xfrm>
          <a:custGeom>
            <a:rect b="b" l="l" r="r" t="t"/>
            <a:pathLst>
              <a:path extrusionOk="0" h="16072" w="18416">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5" name="Google Shape;4275;p69"/>
          <p:cNvGrpSpPr/>
          <p:nvPr/>
        </p:nvGrpSpPr>
        <p:grpSpPr>
          <a:xfrm>
            <a:off x="4796082" y="395424"/>
            <a:ext cx="336908" cy="330262"/>
            <a:chOff x="5983625" y="301625"/>
            <a:chExt cx="403000" cy="395050"/>
          </a:xfrm>
        </p:grpSpPr>
        <p:sp>
          <p:nvSpPr>
            <p:cNvPr id="4276" name="Google Shape;4276;p69"/>
            <p:cNvSpPr/>
            <p:nvPr/>
          </p:nvSpPr>
          <p:spPr>
            <a:xfrm>
              <a:off x="5983625" y="319925"/>
              <a:ext cx="403000" cy="67200"/>
            </a:xfrm>
            <a:custGeom>
              <a:rect b="b" l="l" r="r" t="t"/>
              <a:pathLst>
                <a:path extrusionOk="0" h="2688" w="1612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9"/>
            <p:cNvSpPr/>
            <p:nvPr/>
          </p:nvSpPr>
          <p:spPr>
            <a:xfrm>
              <a:off x="5983625" y="664900"/>
              <a:ext cx="403000" cy="31775"/>
            </a:xfrm>
            <a:custGeom>
              <a:rect b="b" l="l" r="r" t="t"/>
              <a:pathLst>
                <a:path extrusionOk="0" h="1271" w="1612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9"/>
            <p:cNvSpPr/>
            <p:nvPr/>
          </p:nvSpPr>
          <p:spPr>
            <a:xfrm>
              <a:off x="6041025" y="301625"/>
              <a:ext cx="29325" cy="63500"/>
            </a:xfrm>
            <a:custGeom>
              <a:rect b="b" l="l" r="r" t="t"/>
              <a:pathLst>
                <a:path extrusionOk="0" h="2540" w="1173">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9"/>
            <p:cNvSpPr/>
            <p:nvPr/>
          </p:nvSpPr>
          <p:spPr>
            <a:xfrm>
              <a:off x="6297450" y="3016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9"/>
            <p:cNvSpPr/>
            <p:nvPr/>
          </p:nvSpPr>
          <p:spPr>
            <a:xfrm>
              <a:off x="6097200" y="509200"/>
              <a:ext cx="50700" cy="53775"/>
            </a:xfrm>
            <a:custGeom>
              <a:rect b="b" l="l" r="r" t="t"/>
              <a:pathLst>
                <a:path extrusionOk="0" h="2151" w="2028">
                  <a:moveTo>
                    <a:pt x="0" y="1"/>
                  </a:moveTo>
                  <a:lnTo>
                    <a:pt x="0" y="2150"/>
                  </a:lnTo>
                  <a:lnTo>
                    <a:pt x="2027" y="2150"/>
                  </a:lnTo>
                  <a:lnTo>
                    <a:pt x="2027"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9"/>
            <p:cNvSpPr/>
            <p:nvPr/>
          </p:nvSpPr>
          <p:spPr>
            <a:xfrm>
              <a:off x="6097200" y="448150"/>
              <a:ext cx="50700" cy="48875"/>
            </a:xfrm>
            <a:custGeom>
              <a:rect b="b" l="l" r="r" t="t"/>
              <a:pathLst>
                <a:path extrusionOk="0" h="1955" w="2028">
                  <a:moveTo>
                    <a:pt x="0" y="1"/>
                  </a:moveTo>
                  <a:lnTo>
                    <a:pt x="0" y="1954"/>
                  </a:lnTo>
                  <a:lnTo>
                    <a:pt x="2027" y="1954"/>
                  </a:lnTo>
                  <a:lnTo>
                    <a:pt x="2027"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9"/>
            <p:cNvSpPr/>
            <p:nvPr/>
          </p:nvSpPr>
          <p:spPr>
            <a:xfrm>
              <a:off x="6097200" y="575150"/>
              <a:ext cx="50700" cy="48875"/>
            </a:xfrm>
            <a:custGeom>
              <a:rect b="b" l="l" r="r" t="t"/>
              <a:pathLst>
                <a:path extrusionOk="0" h="1955" w="2028">
                  <a:moveTo>
                    <a:pt x="0" y="1"/>
                  </a:moveTo>
                  <a:lnTo>
                    <a:pt x="0" y="1954"/>
                  </a:lnTo>
                  <a:lnTo>
                    <a:pt x="2027" y="1954"/>
                  </a:lnTo>
                  <a:lnTo>
                    <a:pt x="2027"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9"/>
            <p:cNvSpPr/>
            <p:nvPr/>
          </p:nvSpPr>
          <p:spPr>
            <a:xfrm>
              <a:off x="6160075" y="575150"/>
              <a:ext cx="50100" cy="48875"/>
            </a:xfrm>
            <a:custGeom>
              <a:rect b="b" l="l" r="r" t="t"/>
              <a:pathLst>
                <a:path extrusionOk="0" h="1955" w="2004">
                  <a:moveTo>
                    <a:pt x="1" y="1"/>
                  </a:moveTo>
                  <a:lnTo>
                    <a:pt x="1" y="1954"/>
                  </a:lnTo>
                  <a:lnTo>
                    <a:pt x="2003" y="1954"/>
                  </a:lnTo>
                  <a:lnTo>
                    <a:pt x="2003"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9"/>
            <p:cNvSpPr/>
            <p:nvPr/>
          </p:nvSpPr>
          <p:spPr>
            <a:xfrm>
              <a:off x="6034300" y="509200"/>
              <a:ext cx="50700" cy="53775"/>
            </a:xfrm>
            <a:custGeom>
              <a:rect b="b" l="l" r="r" t="t"/>
              <a:pathLst>
                <a:path extrusionOk="0" h="2151" w="2028">
                  <a:moveTo>
                    <a:pt x="1" y="1"/>
                  </a:moveTo>
                  <a:lnTo>
                    <a:pt x="1" y="2150"/>
                  </a:lnTo>
                  <a:lnTo>
                    <a:pt x="2028" y="2150"/>
                  </a:lnTo>
                  <a:lnTo>
                    <a:pt x="2028"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9"/>
            <p:cNvSpPr/>
            <p:nvPr/>
          </p:nvSpPr>
          <p:spPr>
            <a:xfrm>
              <a:off x="6034300" y="575150"/>
              <a:ext cx="50700" cy="48875"/>
            </a:xfrm>
            <a:custGeom>
              <a:rect b="b" l="l" r="r" t="t"/>
              <a:pathLst>
                <a:path extrusionOk="0" h="1955" w="2028">
                  <a:moveTo>
                    <a:pt x="1" y="1"/>
                  </a:moveTo>
                  <a:lnTo>
                    <a:pt x="1" y="1954"/>
                  </a:lnTo>
                  <a:lnTo>
                    <a:pt x="2028" y="1954"/>
                  </a:lnTo>
                  <a:lnTo>
                    <a:pt x="2028"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9"/>
            <p:cNvSpPr/>
            <p:nvPr/>
          </p:nvSpPr>
          <p:spPr>
            <a:xfrm>
              <a:off x="6034300" y="448150"/>
              <a:ext cx="50700" cy="48875"/>
            </a:xfrm>
            <a:custGeom>
              <a:rect b="b" l="l" r="r" t="t"/>
              <a:pathLst>
                <a:path extrusionOk="0" h="1955" w="2028">
                  <a:moveTo>
                    <a:pt x="1" y="1"/>
                  </a:moveTo>
                  <a:lnTo>
                    <a:pt x="1" y="1954"/>
                  </a:lnTo>
                  <a:lnTo>
                    <a:pt x="2028" y="1954"/>
                  </a:lnTo>
                  <a:lnTo>
                    <a:pt x="2028"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9"/>
            <p:cNvSpPr/>
            <p:nvPr/>
          </p:nvSpPr>
          <p:spPr>
            <a:xfrm>
              <a:off x="6160075" y="509200"/>
              <a:ext cx="50100" cy="53775"/>
            </a:xfrm>
            <a:custGeom>
              <a:rect b="b" l="l" r="r" t="t"/>
              <a:pathLst>
                <a:path extrusionOk="0" h="2151" w="2004">
                  <a:moveTo>
                    <a:pt x="1" y="1"/>
                  </a:moveTo>
                  <a:lnTo>
                    <a:pt x="1" y="2150"/>
                  </a:lnTo>
                  <a:lnTo>
                    <a:pt x="2003" y="2150"/>
                  </a:lnTo>
                  <a:lnTo>
                    <a:pt x="2003"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9"/>
            <p:cNvSpPr/>
            <p:nvPr/>
          </p:nvSpPr>
          <p:spPr>
            <a:xfrm>
              <a:off x="5983625" y="399300"/>
              <a:ext cx="403000" cy="272950"/>
            </a:xfrm>
            <a:custGeom>
              <a:rect b="b" l="l" r="r" t="t"/>
              <a:pathLst>
                <a:path extrusionOk="0" h="10918" w="1612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9"/>
            <p:cNvSpPr/>
            <p:nvPr/>
          </p:nvSpPr>
          <p:spPr>
            <a:xfrm>
              <a:off x="6285250" y="575150"/>
              <a:ext cx="50700" cy="48875"/>
            </a:xfrm>
            <a:custGeom>
              <a:rect b="b" l="l" r="r" t="t"/>
              <a:pathLst>
                <a:path extrusionOk="0" h="1955" w="2028">
                  <a:moveTo>
                    <a:pt x="0" y="1"/>
                  </a:moveTo>
                  <a:lnTo>
                    <a:pt x="0" y="1954"/>
                  </a:lnTo>
                  <a:lnTo>
                    <a:pt x="2028" y="1954"/>
                  </a:lnTo>
                  <a:lnTo>
                    <a:pt x="2028"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9"/>
            <p:cNvSpPr/>
            <p:nvPr/>
          </p:nvSpPr>
          <p:spPr>
            <a:xfrm>
              <a:off x="6285250" y="509200"/>
              <a:ext cx="50700" cy="53775"/>
            </a:xfrm>
            <a:custGeom>
              <a:rect b="b" l="l" r="r" t="t"/>
              <a:pathLst>
                <a:path extrusionOk="0" h="2151" w="2028">
                  <a:moveTo>
                    <a:pt x="0" y="1"/>
                  </a:moveTo>
                  <a:lnTo>
                    <a:pt x="0" y="2150"/>
                  </a:lnTo>
                  <a:lnTo>
                    <a:pt x="2028" y="2150"/>
                  </a:lnTo>
                  <a:lnTo>
                    <a:pt x="2028"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9"/>
            <p:cNvSpPr/>
            <p:nvPr/>
          </p:nvSpPr>
          <p:spPr>
            <a:xfrm>
              <a:off x="6285250" y="448150"/>
              <a:ext cx="50700" cy="48875"/>
            </a:xfrm>
            <a:custGeom>
              <a:rect b="b" l="l" r="r" t="t"/>
              <a:pathLst>
                <a:path extrusionOk="0" h="1955" w="2028">
                  <a:moveTo>
                    <a:pt x="0" y="1"/>
                  </a:moveTo>
                  <a:lnTo>
                    <a:pt x="0" y="1954"/>
                  </a:lnTo>
                  <a:lnTo>
                    <a:pt x="2028" y="1954"/>
                  </a:lnTo>
                  <a:lnTo>
                    <a:pt x="2028"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9"/>
            <p:cNvSpPr/>
            <p:nvPr/>
          </p:nvSpPr>
          <p:spPr>
            <a:xfrm>
              <a:off x="6222350" y="575150"/>
              <a:ext cx="50700" cy="48875"/>
            </a:xfrm>
            <a:custGeom>
              <a:rect b="b" l="l" r="r" t="t"/>
              <a:pathLst>
                <a:path extrusionOk="0" h="1955" w="2028">
                  <a:moveTo>
                    <a:pt x="1" y="1"/>
                  </a:moveTo>
                  <a:lnTo>
                    <a:pt x="1" y="1954"/>
                  </a:lnTo>
                  <a:lnTo>
                    <a:pt x="2028" y="1954"/>
                  </a:lnTo>
                  <a:lnTo>
                    <a:pt x="2028"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9"/>
            <p:cNvSpPr/>
            <p:nvPr/>
          </p:nvSpPr>
          <p:spPr>
            <a:xfrm>
              <a:off x="6160075" y="448150"/>
              <a:ext cx="50100" cy="48875"/>
            </a:xfrm>
            <a:custGeom>
              <a:rect b="b" l="l" r="r" t="t"/>
              <a:pathLst>
                <a:path extrusionOk="0" h="1955" w="2004">
                  <a:moveTo>
                    <a:pt x="1" y="1"/>
                  </a:moveTo>
                  <a:lnTo>
                    <a:pt x="1" y="1954"/>
                  </a:lnTo>
                  <a:lnTo>
                    <a:pt x="2003" y="1954"/>
                  </a:lnTo>
                  <a:lnTo>
                    <a:pt x="2003"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9"/>
            <p:cNvSpPr/>
            <p:nvPr/>
          </p:nvSpPr>
          <p:spPr>
            <a:xfrm>
              <a:off x="6222350" y="509200"/>
              <a:ext cx="50700" cy="53775"/>
            </a:xfrm>
            <a:custGeom>
              <a:rect b="b" l="l" r="r" t="t"/>
              <a:pathLst>
                <a:path extrusionOk="0" h="2151" w="2028">
                  <a:moveTo>
                    <a:pt x="1" y="1"/>
                  </a:moveTo>
                  <a:lnTo>
                    <a:pt x="1" y="2150"/>
                  </a:lnTo>
                  <a:lnTo>
                    <a:pt x="2028" y="2150"/>
                  </a:lnTo>
                  <a:lnTo>
                    <a:pt x="2028"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9"/>
            <p:cNvSpPr/>
            <p:nvPr/>
          </p:nvSpPr>
          <p:spPr>
            <a:xfrm>
              <a:off x="6222350" y="448150"/>
              <a:ext cx="50700" cy="48875"/>
            </a:xfrm>
            <a:custGeom>
              <a:rect b="b" l="l" r="r" t="t"/>
              <a:pathLst>
                <a:path extrusionOk="0" h="1955" w="2028">
                  <a:moveTo>
                    <a:pt x="1" y="1"/>
                  </a:moveTo>
                  <a:lnTo>
                    <a:pt x="1" y="1954"/>
                  </a:lnTo>
                  <a:lnTo>
                    <a:pt x="2028" y="1954"/>
                  </a:lnTo>
                  <a:lnTo>
                    <a:pt x="2028"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6" name="Google Shape;4296;p69"/>
          <p:cNvGrpSpPr/>
          <p:nvPr/>
        </p:nvGrpSpPr>
        <p:grpSpPr>
          <a:xfrm>
            <a:off x="5362158" y="392853"/>
            <a:ext cx="331808" cy="331307"/>
            <a:chOff x="6660750" y="298550"/>
            <a:chExt cx="396900" cy="396300"/>
          </a:xfrm>
        </p:grpSpPr>
        <p:sp>
          <p:nvSpPr>
            <p:cNvPr id="4297" name="Google Shape;4297;p69"/>
            <p:cNvSpPr/>
            <p:nvPr/>
          </p:nvSpPr>
          <p:spPr>
            <a:xfrm>
              <a:off x="6660750" y="298550"/>
              <a:ext cx="396900" cy="396300"/>
            </a:xfrm>
            <a:custGeom>
              <a:rect b="b" l="l" r="r" t="t"/>
              <a:pathLst>
                <a:path extrusionOk="0" h="15852" w="15876">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9"/>
            <p:cNvSpPr/>
            <p:nvPr/>
          </p:nvSpPr>
          <p:spPr>
            <a:xfrm>
              <a:off x="6697400" y="335200"/>
              <a:ext cx="323625" cy="323025"/>
            </a:xfrm>
            <a:custGeom>
              <a:rect b="b" l="l" r="r" t="t"/>
              <a:pathLst>
                <a:path extrusionOk="0" h="12921" w="12945">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69"/>
          <p:cNvGrpSpPr/>
          <p:nvPr/>
        </p:nvGrpSpPr>
        <p:grpSpPr>
          <a:xfrm>
            <a:off x="282768" y="914538"/>
            <a:ext cx="347107" cy="420111"/>
            <a:chOff x="584925" y="922575"/>
            <a:chExt cx="415200" cy="502525"/>
          </a:xfrm>
        </p:grpSpPr>
        <p:sp>
          <p:nvSpPr>
            <p:cNvPr id="4300" name="Google Shape;4300;p69"/>
            <p:cNvSpPr/>
            <p:nvPr/>
          </p:nvSpPr>
          <p:spPr>
            <a:xfrm>
              <a:off x="584925" y="961025"/>
              <a:ext cx="378575" cy="464075"/>
            </a:xfrm>
            <a:custGeom>
              <a:rect b="b" l="l" r="r" t="t"/>
              <a:pathLst>
                <a:path extrusionOk="0" h="18563" w="15143">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9"/>
            <p:cNvSpPr/>
            <p:nvPr/>
          </p:nvSpPr>
          <p:spPr>
            <a:xfrm>
              <a:off x="621550" y="922575"/>
              <a:ext cx="378575" cy="464050"/>
            </a:xfrm>
            <a:custGeom>
              <a:rect b="b" l="l" r="r" t="t"/>
              <a:pathLst>
                <a:path extrusionOk="0" h="18562" w="15143">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9"/>
            <p:cNvSpPr/>
            <p:nvPr/>
          </p:nvSpPr>
          <p:spPr>
            <a:xfrm>
              <a:off x="915850" y="922575"/>
              <a:ext cx="84275" cy="84275"/>
            </a:xfrm>
            <a:custGeom>
              <a:rect b="b" l="l" r="r" t="t"/>
              <a:pathLst>
                <a:path extrusionOk="0" h="3371" w="3371">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69"/>
          <p:cNvGrpSpPr/>
          <p:nvPr/>
        </p:nvGrpSpPr>
        <p:grpSpPr>
          <a:xfrm>
            <a:off x="836075" y="904841"/>
            <a:ext cx="367547" cy="437980"/>
            <a:chOff x="1246775" y="910975"/>
            <a:chExt cx="439650" cy="523900"/>
          </a:xfrm>
        </p:grpSpPr>
        <p:sp>
          <p:nvSpPr>
            <p:cNvPr id="4304" name="Google Shape;4304;p69"/>
            <p:cNvSpPr/>
            <p:nvPr/>
          </p:nvSpPr>
          <p:spPr>
            <a:xfrm>
              <a:off x="1246775" y="970800"/>
              <a:ext cx="378575" cy="464075"/>
            </a:xfrm>
            <a:custGeom>
              <a:rect b="b" l="l" r="r" t="t"/>
              <a:pathLst>
                <a:path extrusionOk="0" h="18563" w="15143">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9"/>
            <p:cNvSpPr/>
            <p:nvPr/>
          </p:nvSpPr>
          <p:spPr>
            <a:xfrm>
              <a:off x="1307825" y="910975"/>
              <a:ext cx="378600" cy="464050"/>
            </a:xfrm>
            <a:custGeom>
              <a:rect b="b" l="l" r="r" t="t"/>
              <a:pathLst>
                <a:path extrusionOk="0" h="18562" w="15144">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9"/>
            <p:cNvSpPr/>
            <p:nvPr/>
          </p:nvSpPr>
          <p:spPr>
            <a:xfrm>
              <a:off x="1602125" y="910975"/>
              <a:ext cx="84300" cy="84275"/>
            </a:xfrm>
            <a:custGeom>
              <a:rect b="b" l="l" r="r" t="t"/>
              <a:pathLst>
                <a:path extrusionOk="0" h="3371" w="3372">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69"/>
          <p:cNvGrpSpPr/>
          <p:nvPr/>
        </p:nvGrpSpPr>
        <p:grpSpPr>
          <a:xfrm>
            <a:off x="1404200" y="975274"/>
            <a:ext cx="358351" cy="298118"/>
            <a:chOff x="1926350" y="995225"/>
            <a:chExt cx="428650" cy="356600"/>
          </a:xfrm>
        </p:grpSpPr>
        <p:sp>
          <p:nvSpPr>
            <p:cNvPr id="4308" name="Google Shape;4308;p69"/>
            <p:cNvSpPr/>
            <p:nvPr/>
          </p:nvSpPr>
          <p:spPr>
            <a:xfrm>
              <a:off x="1926350" y="1298075"/>
              <a:ext cx="208225" cy="53750"/>
            </a:xfrm>
            <a:custGeom>
              <a:rect b="b" l="l" r="r" t="t"/>
              <a:pathLst>
                <a:path extrusionOk="0" h="2150" w="8329">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9"/>
            <p:cNvSpPr/>
            <p:nvPr/>
          </p:nvSpPr>
          <p:spPr>
            <a:xfrm>
              <a:off x="2146775" y="1298075"/>
              <a:ext cx="208225" cy="53750"/>
            </a:xfrm>
            <a:custGeom>
              <a:rect b="b" l="l" r="r" t="t"/>
              <a:pathLst>
                <a:path extrusionOk="0" h="2150" w="8329">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9"/>
            <p:cNvSpPr/>
            <p:nvPr/>
          </p:nvSpPr>
          <p:spPr>
            <a:xfrm>
              <a:off x="1926350" y="995225"/>
              <a:ext cx="208225" cy="332175"/>
            </a:xfrm>
            <a:custGeom>
              <a:rect b="b" l="l" r="r" t="t"/>
              <a:pathLst>
                <a:path extrusionOk="0" h="13287" w="8329">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9"/>
            <p:cNvSpPr/>
            <p:nvPr/>
          </p:nvSpPr>
          <p:spPr>
            <a:xfrm>
              <a:off x="2146775" y="995225"/>
              <a:ext cx="208225" cy="332175"/>
            </a:xfrm>
            <a:custGeom>
              <a:rect b="b" l="l" r="r" t="t"/>
              <a:pathLst>
                <a:path extrusionOk="0" h="13287" w="8329">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2" name="Google Shape;4312;p69"/>
          <p:cNvSpPr/>
          <p:nvPr/>
        </p:nvSpPr>
        <p:spPr>
          <a:xfrm>
            <a:off x="1971885" y="950288"/>
            <a:ext cx="350200" cy="348152"/>
          </a:xfrm>
          <a:custGeom>
            <a:rect b="b" l="l" r="r" t="t"/>
            <a:pathLst>
              <a:path extrusionOk="0" h="16658" w="16756">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9"/>
          <p:cNvSpPr/>
          <p:nvPr/>
        </p:nvSpPr>
        <p:spPr>
          <a:xfrm>
            <a:off x="2535956" y="967656"/>
            <a:ext cx="349155" cy="313437"/>
          </a:xfrm>
          <a:custGeom>
            <a:rect b="b" l="l" r="r" t="t"/>
            <a:pathLst>
              <a:path extrusionOk="0" h="14997" w="16706">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9"/>
          <p:cNvSpPr/>
          <p:nvPr/>
        </p:nvSpPr>
        <p:spPr>
          <a:xfrm>
            <a:off x="3104604" y="970206"/>
            <a:ext cx="338956" cy="308317"/>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9"/>
          <p:cNvSpPr/>
          <p:nvPr/>
        </p:nvSpPr>
        <p:spPr>
          <a:xfrm>
            <a:off x="3679376" y="973258"/>
            <a:ext cx="316510" cy="302214"/>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6" name="Google Shape;4316;p69"/>
          <p:cNvGrpSpPr/>
          <p:nvPr/>
        </p:nvGrpSpPr>
        <p:grpSpPr>
          <a:xfrm>
            <a:off x="4226431" y="952827"/>
            <a:ext cx="349155" cy="349657"/>
            <a:chOff x="5302225" y="968375"/>
            <a:chExt cx="417650" cy="418250"/>
          </a:xfrm>
        </p:grpSpPr>
        <p:sp>
          <p:nvSpPr>
            <p:cNvPr id="4317" name="Google Shape;4317;p69"/>
            <p:cNvSpPr/>
            <p:nvPr/>
          </p:nvSpPr>
          <p:spPr>
            <a:xfrm>
              <a:off x="5333350" y="991575"/>
              <a:ext cx="152075" cy="155100"/>
            </a:xfrm>
            <a:custGeom>
              <a:rect b="b" l="l" r="r" t="t"/>
              <a:pathLst>
                <a:path extrusionOk="0" h="6204" w="6083">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9"/>
            <p:cNvSpPr/>
            <p:nvPr/>
          </p:nvSpPr>
          <p:spPr>
            <a:xfrm>
              <a:off x="5302225" y="968375"/>
              <a:ext cx="417650" cy="418250"/>
            </a:xfrm>
            <a:custGeom>
              <a:rect b="b" l="l" r="r" t="t"/>
              <a:pathLst>
                <a:path extrusionOk="0" h="16730" w="16706">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69"/>
          <p:cNvGrpSpPr/>
          <p:nvPr/>
        </p:nvGrpSpPr>
        <p:grpSpPr>
          <a:xfrm>
            <a:off x="4748095" y="913514"/>
            <a:ext cx="432881" cy="421637"/>
            <a:chOff x="5926225" y="921350"/>
            <a:chExt cx="517800" cy="504350"/>
          </a:xfrm>
        </p:grpSpPr>
        <p:sp>
          <p:nvSpPr>
            <p:cNvPr id="4320" name="Google Shape;4320;p69"/>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9"/>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2" name="Google Shape;4322;p69"/>
          <p:cNvGrpSpPr/>
          <p:nvPr/>
        </p:nvGrpSpPr>
        <p:grpSpPr>
          <a:xfrm>
            <a:off x="5325918" y="921686"/>
            <a:ext cx="404290" cy="405314"/>
            <a:chOff x="6617400" y="931125"/>
            <a:chExt cx="483600" cy="484825"/>
          </a:xfrm>
        </p:grpSpPr>
        <p:sp>
          <p:nvSpPr>
            <p:cNvPr id="4323" name="Google Shape;4323;p69"/>
            <p:cNvSpPr/>
            <p:nvPr/>
          </p:nvSpPr>
          <p:spPr>
            <a:xfrm>
              <a:off x="6843925" y="1183900"/>
              <a:ext cx="121525" cy="232050"/>
            </a:xfrm>
            <a:custGeom>
              <a:rect b="b" l="l" r="r" t="t"/>
              <a:pathLst>
                <a:path extrusionOk="0" h="9282" w="4861">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9"/>
            <p:cNvSpPr/>
            <p:nvPr/>
          </p:nvSpPr>
          <p:spPr>
            <a:xfrm>
              <a:off x="6617400" y="931125"/>
              <a:ext cx="483600" cy="259500"/>
            </a:xfrm>
            <a:custGeom>
              <a:rect b="b" l="l" r="r" t="t"/>
              <a:pathLst>
                <a:path extrusionOk="0" h="10380" w="19344">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69"/>
          <p:cNvGrpSpPr/>
          <p:nvPr/>
        </p:nvGrpSpPr>
        <p:grpSpPr>
          <a:xfrm>
            <a:off x="261325" y="1551048"/>
            <a:ext cx="389994" cy="273623"/>
            <a:chOff x="559275" y="1683950"/>
            <a:chExt cx="466500" cy="327300"/>
          </a:xfrm>
        </p:grpSpPr>
        <p:sp>
          <p:nvSpPr>
            <p:cNvPr id="4326" name="Google Shape;4326;p69"/>
            <p:cNvSpPr/>
            <p:nvPr/>
          </p:nvSpPr>
          <p:spPr>
            <a:xfrm>
              <a:off x="559275" y="1683950"/>
              <a:ext cx="466500" cy="197850"/>
            </a:xfrm>
            <a:custGeom>
              <a:rect b="b" l="l" r="r" t="t"/>
              <a:pathLst>
                <a:path extrusionOk="0" h="7914" w="1866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9"/>
            <p:cNvSpPr/>
            <p:nvPr/>
          </p:nvSpPr>
          <p:spPr>
            <a:xfrm>
              <a:off x="559275" y="1727925"/>
              <a:ext cx="466500" cy="283325"/>
            </a:xfrm>
            <a:custGeom>
              <a:rect b="b" l="l" r="r" t="t"/>
              <a:pathLst>
                <a:path extrusionOk="0" h="11333" w="1866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69"/>
          <p:cNvGrpSpPr/>
          <p:nvPr/>
        </p:nvGrpSpPr>
        <p:grpSpPr>
          <a:xfrm>
            <a:off x="824852" y="1496958"/>
            <a:ext cx="389994" cy="381822"/>
            <a:chOff x="1233350" y="1619250"/>
            <a:chExt cx="466500" cy="456725"/>
          </a:xfrm>
        </p:grpSpPr>
        <p:sp>
          <p:nvSpPr>
            <p:cNvPr id="4329" name="Google Shape;4329;p69"/>
            <p:cNvSpPr/>
            <p:nvPr/>
          </p:nvSpPr>
          <p:spPr>
            <a:xfrm>
              <a:off x="1233350" y="1619250"/>
              <a:ext cx="466500" cy="456725"/>
            </a:xfrm>
            <a:custGeom>
              <a:rect b="b" l="l" r="r" t="t"/>
              <a:pathLst>
                <a:path extrusionOk="0" h="18269" w="1866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9"/>
            <p:cNvSpPr/>
            <p:nvPr/>
          </p:nvSpPr>
          <p:spPr>
            <a:xfrm>
              <a:off x="1382325" y="1792025"/>
              <a:ext cx="168550" cy="12250"/>
            </a:xfrm>
            <a:custGeom>
              <a:rect b="b" l="l" r="r" t="t"/>
              <a:pathLst>
                <a:path extrusionOk="0" h="490" w="6742">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9"/>
            <p:cNvSpPr/>
            <p:nvPr/>
          </p:nvSpPr>
          <p:spPr>
            <a:xfrm>
              <a:off x="1382325" y="1825000"/>
              <a:ext cx="168550" cy="12250"/>
            </a:xfrm>
            <a:custGeom>
              <a:rect b="b" l="l" r="r" t="t"/>
              <a:pathLst>
                <a:path extrusionOk="0" h="490" w="6742">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9"/>
            <p:cNvSpPr/>
            <p:nvPr/>
          </p:nvSpPr>
          <p:spPr>
            <a:xfrm>
              <a:off x="1382325" y="1858575"/>
              <a:ext cx="70850" cy="12250"/>
            </a:xfrm>
            <a:custGeom>
              <a:rect b="b" l="l" r="r" t="t"/>
              <a:pathLst>
                <a:path extrusionOk="0" h="490" w="2834">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69"/>
          <p:cNvGrpSpPr/>
          <p:nvPr/>
        </p:nvGrpSpPr>
        <p:grpSpPr>
          <a:xfrm>
            <a:off x="1400626" y="1505109"/>
            <a:ext cx="365499" cy="365499"/>
            <a:chOff x="1922075" y="1629000"/>
            <a:chExt cx="437200" cy="437200"/>
          </a:xfrm>
        </p:grpSpPr>
        <p:sp>
          <p:nvSpPr>
            <p:cNvPr id="4334" name="Google Shape;4334;p69"/>
            <p:cNvSpPr/>
            <p:nvPr/>
          </p:nvSpPr>
          <p:spPr>
            <a:xfrm>
              <a:off x="2208425" y="1629000"/>
              <a:ext cx="150850" cy="150850"/>
            </a:xfrm>
            <a:custGeom>
              <a:rect b="b" l="l" r="r" t="t"/>
              <a:pathLst>
                <a:path extrusionOk="0" h="6034" w="6034">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9"/>
            <p:cNvSpPr/>
            <p:nvPr/>
          </p:nvSpPr>
          <p:spPr>
            <a:xfrm>
              <a:off x="1922075" y="1686400"/>
              <a:ext cx="379800" cy="379800"/>
            </a:xfrm>
            <a:custGeom>
              <a:rect b="b" l="l" r="r" t="t"/>
              <a:pathLst>
                <a:path extrusionOk="0" h="15192" w="15192">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69"/>
          <p:cNvGrpSpPr/>
          <p:nvPr/>
        </p:nvGrpSpPr>
        <p:grpSpPr>
          <a:xfrm>
            <a:off x="1962627" y="1503584"/>
            <a:ext cx="368551" cy="368551"/>
            <a:chOff x="2594325" y="1627175"/>
            <a:chExt cx="440850" cy="440850"/>
          </a:xfrm>
        </p:grpSpPr>
        <p:sp>
          <p:nvSpPr>
            <p:cNvPr id="4337" name="Google Shape;4337;p69"/>
            <p:cNvSpPr/>
            <p:nvPr/>
          </p:nvSpPr>
          <p:spPr>
            <a:xfrm>
              <a:off x="2594325" y="1890950"/>
              <a:ext cx="177075" cy="177075"/>
            </a:xfrm>
            <a:custGeom>
              <a:rect b="b" l="l" r="r" t="t"/>
              <a:pathLst>
                <a:path extrusionOk="0" h="7083" w="7083">
                  <a:moveTo>
                    <a:pt x="5544" y="0"/>
                  </a:moveTo>
                  <a:lnTo>
                    <a:pt x="538" y="5984"/>
                  </a:lnTo>
                  <a:lnTo>
                    <a:pt x="0" y="7083"/>
                  </a:lnTo>
                  <a:lnTo>
                    <a:pt x="1099" y="6546"/>
                  </a:lnTo>
                  <a:lnTo>
                    <a:pt x="7083" y="1539"/>
                  </a:lnTo>
                  <a:lnTo>
                    <a:pt x="5544"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9"/>
            <p:cNvSpPr/>
            <p:nvPr/>
          </p:nvSpPr>
          <p:spPr>
            <a:xfrm>
              <a:off x="2858700" y="1627175"/>
              <a:ext cx="176475" cy="176475"/>
            </a:xfrm>
            <a:custGeom>
              <a:rect b="b" l="l" r="r" t="t"/>
              <a:pathLst>
                <a:path extrusionOk="0" h="7059" w="7059">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9"/>
            <p:cNvSpPr/>
            <p:nvPr/>
          </p:nvSpPr>
          <p:spPr>
            <a:xfrm>
              <a:off x="2663325" y="1702275"/>
              <a:ext cx="296750" cy="296775"/>
            </a:xfrm>
            <a:custGeom>
              <a:rect b="b" l="l" r="r" t="t"/>
              <a:pathLst>
                <a:path extrusionOk="0" h="11871" w="1187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0" name="Google Shape;4340;p69"/>
          <p:cNvSpPr/>
          <p:nvPr/>
        </p:nvSpPr>
        <p:spPr>
          <a:xfrm>
            <a:off x="2542582" y="1519981"/>
            <a:ext cx="335905" cy="335884"/>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1" name="Google Shape;4341;p69"/>
          <p:cNvGrpSpPr/>
          <p:nvPr/>
        </p:nvGrpSpPr>
        <p:grpSpPr>
          <a:xfrm>
            <a:off x="3124395" y="1476017"/>
            <a:ext cx="299121" cy="423685"/>
            <a:chOff x="3984000" y="1594200"/>
            <a:chExt cx="357800" cy="506800"/>
          </a:xfrm>
        </p:grpSpPr>
        <p:sp>
          <p:nvSpPr>
            <p:cNvPr id="4342" name="Google Shape;4342;p69"/>
            <p:cNvSpPr/>
            <p:nvPr/>
          </p:nvSpPr>
          <p:spPr>
            <a:xfrm>
              <a:off x="3984000" y="1597875"/>
              <a:ext cx="44575" cy="503125"/>
            </a:xfrm>
            <a:custGeom>
              <a:rect b="b" l="l" r="r" t="t"/>
              <a:pathLst>
                <a:path extrusionOk="0" h="20125" w="1783">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9"/>
            <p:cNvSpPr/>
            <p:nvPr/>
          </p:nvSpPr>
          <p:spPr>
            <a:xfrm>
              <a:off x="4041375" y="1594200"/>
              <a:ext cx="300425" cy="229600"/>
            </a:xfrm>
            <a:custGeom>
              <a:rect b="b" l="l" r="r" t="t"/>
              <a:pathLst>
                <a:path extrusionOk="0" h="9184" w="12017">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4" name="Google Shape;4344;p69"/>
          <p:cNvGrpSpPr/>
          <p:nvPr/>
        </p:nvGrpSpPr>
        <p:grpSpPr>
          <a:xfrm>
            <a:off x="3640437" y="1566869"/>
            <a:ext cx="394090" cy="241980"/>
            <a:chOff x="4601275" y="1702875"/>
            <a:chExt cx="471400" cy="289450"/>
          </a:xfrm>
        </p:grpSpPr>
        <p:sp>
          <p:nvSpPr>
            <p:cNvPr id="4345" name="Google Shape;4345;p69"/>
            <p:cNvSpPr/>
            <p:nvPr/>
          </p:nvSpPr>
          <p:spPr>
            <a:xfrm>
              <a:off x="4816200" y="1702875"/>
              <a:ext cx="41550" cy="41550"/>
            </a:xfrm>
            <a:custGeom>
              <a:rect b="b" l="l" r="r" t="t"/>
              <a:pathLst>
                <a:path extrusionOk="0" h="1662" w="1662">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9"/>
            <p:cNvSpPr/>
            <p:nvPr/>
          </p:nvSpPr>
          <p:spPr>
            <a:xfrm>
              <a:off x="5031125" y="1757225"/>
              <a:ext cx="41550" cy="41550"/>
            </a:xfrm>
            <a:custGeom>
              <a:rect b="b" l="l" r="r" t="t"/>
              <a:pathLst>
                <a:path extrusionOk="0" h="1662" w="1662">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9"/>
            <p:cNvSpPr/>
            <p:nvPr/>
          </p:nvSpPr>
          <p:spPr>
            <a:xfrm>
              <a:off x="4634875" y="1756000"/>
              <a:ext cx="404225" cy="178325"/>
            </a:xfrm>
            <a:custGeom>
              <a:rect b="b" l="l" r="r" t="t"/>
              <a:pathLst>
                <a:path extrusionOk="0" h="7133" w="16169">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9"/>
            <p:cNvSpPr/>
            <p:nvPr/>
          </p:nvSpPr>
          <p:spPr>
            <a:xfrm>
              <a:off x="4601275" y="1757225"/>
              <a:ext cx="41550" cy="41550"/>
            </a:xfrm>
            <a:custGeom>
              <a:rect b="b" l="l" r="r" t="t"/>
              <a:pathLst>
                <a:path extrusionOk="0" h="1662" w="1662">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9"/>
            <p:cNvSpPr/>
            <p:nvPr/>
          </p:nvSpPr>
          <p:spPr>
            <a:xfrm>
              <a:off x="4673325" y="1947725"/>
              <a:ext cx="327300" cy="44600"/>
            </a:xfrm>
            <a:custGeom>
              <a:rect b="b" l="l" r="r" t="t"/>
              <a:pathLst>
                <a:path extrusionOk="0" h="1784" w="13092">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0" name="Google Shape;4350;p69"/>
          <p:cNvGrpSpPr/>
          <p:nvPr/>
        </p:nvGrpSpPr>
        <p:grpSpPr>
          <a:xfrm>
            <a:off x="4222857" y="1507659"/>
            <a:ext cx="356303" cy="360400"/>
            <a:chOff x="5297950" y="1632050"/>
            <a:chExt cx="426200" cy="431100"/>
          </a:xfrm>
        </p:grpSpPr>
        <p:sp>
          <p:nvSpPr>
            <p:cNvPr id="4351" name="Google Shape;4351;p69"/>
            <p:cNvSpPr/>
            <p:nvPr/>
          </p:nvSpPr>
          <p:spPr>
            <a:xfrm>
              <a:off x="5404800" y="1936125"/>
              <a:ext cx="212500" cy="127025"/>
            </a:xfrm>
            <a:custGeom>
              <a:rect b="b" l="l" r="r" t="t"/>
              <a:pathLst>
                <a:path extrusionOk="0" h="5081" w="850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9"/>
            <p:cNvSpPr/>
            <p:nvPr/>
          </p:nvSpPr>
          <p:spPr>
            <a:xfrm>
              <a:off x="5297950" y="1632050"/>
              <a:ext cx="426200" cy="294950"/>
            </a:xfrm>
            <a:custGeom>
              <a:rect b="b" l="l" r="r" t="t"/>
              <a:pathLst>
                <a:path extrusionOk="0" h="11798" w="17048">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3" name="Google Shape;4353;p69"/>
          <p:cNvGrpSpPr/>
          <p:nvPr/>
        </p:nvGrpSpPr>
        <p:grpSpPr>
          <a:xfrm>
            <a:off x="4785360" y="1496958"/>
            <a:ext cx="358351" cy="381822"/>
            <a:chOff x="5970800" y="1619250"/>
            <a:chExt cx="428650" cy="456725"/>
          </a:xfrm>
        </p:grpSpPr>
        <p:sp>
          <p:nvSpPr>
            <p:cNvPr id="4354" name="Google Shape;4354;p69"/>
            <p:cNvSpPr/>
            <p:nvPr/>
          </p:nvSpPr>
          <p:spPr>
            <a:xfrm>
              <a:off x="5970800" y="1674200"/>
              <a:ext cx="377975" cy="377950"/>
            </a:xfrm>
            <a:custGeom>
              <a:rect b="b" l="l" r="r" t="t"/>
              <a:pathLst>
                <a:path extrusionOk="0" h="15118" w="15119">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9"/>
            <p:cNvSpPr/>
            <p:nvPr/>
          </p:nvSpPr>
          <p:spPr>
            <a:xfrm>
              <a:off x="6068500" y="1771875"/>
              <a:ext cx="182575" cy="182600"/>
            </a:xfrm>
            <a:custGeom>
              <a:rect b="b" l="l" r="r" t="t"/>
              <a:pathLst>
                <a:path extrusionOk="0" h="7304" w="7303">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9"/>
            <p:cNvSpPr/>
            <p:nvPr/>
          </p:nvSpPr>
          <p:spPr>
            <a:xfrm>
              <a:off x="5981175" y="2005125"/>
              <a:ext cx="75125" cy="70850"/>
            </a:xfrm>
            <a:custGeom>
              <a:rect b="b" l="l" r="r" t="t"/>
              <a:pathLst>
                <a:path extrusionOk="0" h="2834" w="3005">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9"/>
            <p:cNvSpPr/>
            <p:nvPr/>
          </p:nvSpPr>
          <p:spPr>
            <a:xfrm>
              <a:off x="6263875" y="2005125"/>
              <a:ext cx="74525" cy="70850"/>
            </a:xfrm>
            <a:custGeom>
              <a:rect b="b" l="l" r="r" t="t"/>
              <a:pathLst>
                <a:path extrusionOk="0" h="2834" w="2981">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9"/>
            <p:cNvSpPr/>
            <p:nvPr/>
          </p:nvSpPr>
          <p:spPr>
            <a:xfrm>
              <a:off x="6147875" y="1619250"/>
              <a:ext cx="251575" cy="255850"/>
            </a:xfrm>
            <a:custGeom>
              <a:rect b="b" l="l" r="r" t="t"/>
              <a:pathLst>
                <a:path extrusionOk="0" h="10234" w="10063">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69"/>
          <p:cNvGrpSpPr/>
          <p:nvPr/>
        </p:nvGrpSpPr>
        <p:grpSpPr>
          <a:xfrm>
            <a:off x="5332564" y="1492360"/>
            <a:ext cx="401719" cy="366502"/>
            <a:chOff x="6625350" y="1613750"/>
            <a:chExt cx="480525" cy="438400"/>
          </a:xfrm>
        </p:grpSpPr>
        <p:sp>
          <p:nvSpPr>
            <p:cNvPr id="4360" name="Google Shape;4360;p69"/>
            <p:cNvSpPr/>
            <p:nvPr/>
          </p:nvSpPr>
          <p:spPr>
            <a:xfrm>
              <a:off x="6670525" y="1887275"/>
              <a:ext cx="117875" cy="164875"/>
            </a:xfrm>
            <a:custGeom>
              <a:rect b="b" l="l" r="r" t="t"/>
              <a:pathLst>
                <a:path extrusionOk="0" h="6595" w="4715">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9"/>
            <p:cNvSpPr/>
            <p:nvPr/>
          </p:nvSpPr>
          <p:spPr>
            <a:xfrm>
              <a:off x="7075950" y="1754175"/>
              <a:ext cx="29925" cy="99550"/>
            </a:xfrm>
            <a:custGeom>
              <a:rect b="b" l="l" r="r" t="t"/>
              <a:pathLst>
                <a:path extrusionOk="0" h="3982" w="1197">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9"/>
            <p:cNvSpPr/>
            <p:nvPr/>
          </p:nvSpPr>
          <p:spPr>
            <a:xfrm>
              <a:off x="6625350" y="1729750"/>
              <a:ext cx="97700" cy="147175"/>
            </a:xfrm>
            <a:custGeom>
              <a:rect b="b" l="l" r="r" t="t"/>
              <a:pathLst>
                <a:path extrusionOk="0" h="5887" w="3908">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9"/>
            <p:cNvSpPr/>
            <p:nvPr/>
          </p:nvSpPr>
          <p:spPr>
            <a:xfrm>
              <a:off x="6736475" y="1638175"/>
              <a:ext cx="279650" cy="330325"/>
            </a:xfrm>
            <a:custGeom>
              <a:rect b="b" l="l" r="r" t="t"/>
              <a:pathLst>
                <a:path extrusionOk="0" h="13213" w="11186">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9"/>
            <p:cNvSpPr/>
            <p:nvPr/>
          </p:nvSpPr>
          <p:spPr>
            <a:xfrm>
              <a:off x="7029550" y="1613750"/>
              <a:ext cx="34200" cy="379800"/>
            </a:xfrm>
            <a:custGeom>
              <a:rect b="b" l="l" r="r" t="t"/>
              <a:pathLst>
                <a:path extrusionOk="0" h="15192" w="1368">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5" name="Google Shape;4365;p69"/>
          <p:cNvGrpSpPr/>
          <p:nvPr/>
        </p:nvGrpSpPr>
        <p:grpSpPr>
          <a:xfrm>
            <a:off x="304713" y="2088554"/>
            <a:ext cx="303217" cy="325685"/>
            <a:chOff x="611175" y="2326900"/>
            <a:chExt cx="362700" cy="389575"/>
          </a:xfrm>
        </p:grpSpPr>
        <p:sp>
          <p:nvSpPr>
            <p:cNvPr id="4366" name="Google Shape;4366;p69"/>
            <p:cNvSpPr/>
            <p:nvPr/>
          </p:nvSpPr>
          <p:spPr>
            <a:xfrm>
              <a:off x="611175" y="2326900"/>
              <a:ext cx="362700" cy="389575"/>
            </a:xfrm>
            <a:custGeom>
              <a:rect b="b" l="l" r="r" t="t"/>
              <a:pathLst>
                <a:path extrusionOk="0" h="15583" w="14508">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9"/>
            <p:cNvSpPr/>
            <p:nvPr/>
          </p:nvSpPr>
          <p:spPr>
            <a:xfrm>
              <a:off x="794950" y="2500900"/>
              <a:ext cx="24450" cy="23850"/>
            </a:xfrm>
            <a:custGeom>
              <a:rect b="b" l="l" r="r" t="t"/>
              <a:pathLst>
                <a:path extrusionOk="0" h="954" w="978">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9"/>
            <p:cNvSpPr/>
            <p:nvPr/>
          </p:nvSpPr>
          <p:spPr>
            <a:xfrm>
              <a:off x="754650" y="2381250"/>
              <a:ext cx="75750" cy="14050"/>
            </a:xfrm>
            <a:custGeom>
              <a:rect b="b" l="l" r="r" t="t"/>
              <a:pathLst>
                <a:path extrusionOk="0" h="562" w="303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9"/>
            <p:cNvSpPr/>
            <p:nvPr/>
          </p:nvSpPr>
          <p:spPr>
            <a:xfrm>
              <a:off x="765025" y="2453900"/>
              <a:ext cx="31175" cy="31150"/>
            </a:xfrm>
            <a:custGeom>
              <a:rect b="b" l="l" r="r" t="t"/>
              <a:pathLst>
                <a:path extrusionOk="0" h="1246" w="1247">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0" name="Google Shape;4370;p69"/>
          <p:cNvSpPr/>
          <p:nvPr/>
        </p:nvSpPr>
        <p:spPr>
          <a:xfrm>
            <a:off x="860109" y="2091681"/>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9"/>
          <p:cNvSpPr/>
          <p:nvPr/>
        </p:nvSpPr>
        <p:spPr>
          <a:xfrm>
            <a:off x="1423657" y="2091681"/>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9"/>
          <p:cNvSpPr/>
          <p:nvPr/>
        </p:nvSpPr>
        <p:spPr>
          <a:xfrm>
            <a:off x="1987206" y="2091681"/>
            <a:ext cx="319561" cy="319561"/>
          </a:xfrm>
          <a:custGeom>
            <a:rect b="b" l="l" r="r" t="t"/>
            <a:pathLst>
              <a:path extrusionOk="0" h="15290" w="1529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3" name="Google Shape;4373;p69"/>
          <p:cNvGrpSpPr/>
          <p:nvPr/>
        </p:nvGrpSpPr>
        <p:grpSpPr>
          <a:xfrm>
            <a:off x="2625178" y="2036492"/>
            <a:ext cx="170502" cy="425733"/>
            <a:chOff x="3386850" y="2264625"/>
            <a:chExt cx="203950" cy="509250"/>
          </a:xfrm>
        </p:grpSpPr>
        <p:sp>
          <p:nvSpPr>
            <p:cNvPr id="4374" name="Google Shape;4374;p69"/>
            <p:cNvSpPr/>
            <p:nvPr/>
          </p:nvSpPr>
          <p:spPr>
            <a:xfrm>
              <a:off x="3386850" y="2370850"/>
              <a:ext cx="203950" cy="403025"/>
            </a:xfrm>
            <a:custGeom>
              <a:rect b="b" l="l" r="r" t="t"/>
              <a:pathLst>
                <a:path extrusionOk="0" h="16121" w="8158">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9"/>
            <p:cNvSpPr/>
            <p:nvPr/>
          </p:nvSpPr>
          <p:spPr>
            <a:xfrm>
              <a:off x="3446075" y="2264625"/>
              <a:ext cx="85500" cy="94050"/>
            </a:xfrm>
            <a:custGeom>
              <a:rect b="b" l="l" r="r" t="t"/>
              <a:pathLst>
                <a:path extrusionOk="0" h="3762" w="342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69"/>
          <p:cNvGrpSpPr/>
          <p:nvPr/>
        </p:nvGrpSpPr>
        <p:grpSpPr>
          <a:xfrm>
            <a:off x="3767551" y="2090602"/>
            <a:ext cx="139863" cy="317513"/>
            <a:chOff x="4753325" y="2329350"/>
            <a:chExt cx="167300" cy="379800"/>
          </a:xfrm>
        </p:grpSpPr>
        <p:sp>
          <p:nvSpPr>
            <p:cNvPr id="4377" name="Google Shape;4377;p69"/>
            <p:cNvSpPr/>
            <p:nvPr/>
          </p:nvSpPr>
          <p:spPr>
            <a:xfrm>
              <a:off x="4753325" y="2424600"/>
              <a:ext cx="167300" cy="284550"/>
            </a:xfrm>
            <a:custGeom>
              <a:rect b="b" l="l" r="r" t="t"/>
              <a:pathLst>
                <a:path extrusionOk="0" h="11382" w="6692">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9"/>
            <p:cNvSpPr/>
            <p:nvPr/>
          </p:nvSpPr>
          <p:spPr>
            <a:xfrm>
              <a:off x="4798500" y="2329350"/>
              <a:ext cx="76950" cy="84275"/>
            </a:xfrm>
            <a:custGeom>
              <a:rect b="b" l="l" r="r" t="t"/>
              <a:pathLst>
                <a:path extrusionOk="0" h="3371" w="3078">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69"/>
          <p:cNvGrpSpPr/>
          <p:nvPr/>
        </p:nvGrpSpPr>
        <p:grpSpPr>
          <a:xfrm>
            <a:off x="3201453" y="2038519"/>
            <a:ext cx="145004" cy="421657"/>
            <a:chOff x="4076175" y="2267050"/>
            <a:chExt cx="173450" cy="504375"/>
          </a:xfrm>
        </p:grpSpPr>
        <p:sp>
          <p:nvSpPr>
            <p:cNvPr id="4380" name="Google Shape;4380;p69"/>
            <p:cNvSpPr/>
            <p:nvPr/>
          </p:nvSpPr>
          <p:spPr>
            <a:xfrm>
              <a:off x="4122600" y="2267050"/>
              <a:ext cx="80600" cy="91625"/>
            </a:xfrm>
            <a:custGeom>
              <a:rect b="b" l="l" r="r" t="t"/>
              <a:pathLst>
                <a:path extrusionOk="0" h="3665" w="3224">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9"/>
            <p:cNvSpPr/>
            <p:nvPr/>
          </p:nvSpPr>
          <p:spPr>
            <a:xfrm>
              <a:off x="4076175" y="2370250"/>
              <a:ext cx="173450" cy="401175"/>
            </a:xfrm>
            <a:custGeom>
              <a:rect b="b" l="l" r="r" t="t"/>
              <a:pathLst>
                <a:path extrusionOk="0" h="16047" w="6938">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2" name="Google Shape;4382;p69"/>
          <p:cNvSpPr/>
          <p:nvPr/>
        </p:nvSpPr>
        <p:spPr>
          <a:xfrm>
            <a:off x="4241399" y="2083007"/>
            <a:ext cx="319561" cy="336908"/>
          </a:xfrm>
          <a:custGeom>
            <a:rect b="b" l="l" r="r" t="t"/>
            <a:pathLst>
              <a:path extrusionOk="0" h="16120" w="1529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3" name="Google Shape;4383;p69"/>
          <p:cNvGrpSpPr/>
          <p:nvPr/>
        </p:nvGrpSpPr>
        <p:grpSpPr>
          <a:xfrm>
            <a:off x="4788934" y="2089055"/>
            <a:ext cx="351204" cy="324661"/>
            <a:chOff x="5975075" y="2327500"/>
            <a:chExt cx="420100" cy="388350"/>
          </a:xfrm>
        </p:grpSpPr>
        <p:sp>
          <p:nvSpPr>
            <p:cNvPr id="4384" name="Google Shape;4384;p69"/>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9"/>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6" name="Google Shape;4386;p69"/>
          <p:cNvGrpSpPr/>
          <p:nvPr/>
        </p:nvGrpSpPr>
        <p:grpSpPr>
          <a:xfrm>
            <a:off x="5420344" y="2079358"/>
            <a:ext cx="215437" cy="351204"/>
            <a:chOff x="6730350" y="2315900"/>
            <a:chExt cx="257700" cy="420100"/>
          </a:xfrm>
        </p:grpSpPr>
        <p:sp>
          <p:nvSpPr>
            <p:cNvPr id="4387" name="Google Shape;4387;p69"/>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9"/>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9"/>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9"/>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9"/>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2" name="Google Shape;4392;p69"/>
          <p:cNvGrpSpPr/>
          <p:nvPr/>
        </p:nvGrpSpPr>
        <p:grpSpPr>
          <a:xfrm>
            <a:off x="401689" y="2615840"/>
            <a:ext cx="109265" cy="398166"/>
            <a:chOff x="727175" y="2957625"/>
            <a:chExt cx="130700" cy="476275"/>
          </a:xfrm>
        </p:grpSpPr>
        <p:sp>
          <p:nvSpPr>
            <p:cNvPr id="4393" name="Google Shape;4393;p69"/>
            <p:cNvSpPr/>
            <p:nvPr/>
          </p:nvSpPr>
          <p:spPr>
            <a:xfrm>
              <a:off x="727175" y="2957625"/>
              <a:ext cx="130700" cy="476275"/>
            </a:xfrm>
            <a:custGeom>
              <a:rect b="b" l="l" r="r" t="t"/>
              <a:pathLst>
                <a:path extrusionOk="0" h="19051" w="5228">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9"/>
            <p:cNvSpPr/>
            <p:nvPr/>
          </p:nvSpPr>
          <p:spPr>
            <a:xfrm>
              <a:off x="751600" y="3090125"/>
              <a:ext cx="81850" cy="319350"/>
            </a:xfrm>
            <a:custGeom>
              <a:rect b="b" l="l" r="r" t="t"/>
              <a:pathLst>
                <a:path extrusionOk="0" h="12774" w="3274">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5" name="Google Shape;4395;p69"/>
          <p:cNvSpPr/>
          <p:nvPr/>
        </p:nvSpPr>
        <p:spPr>
          <a:xfrm>
            <a:off x="1416008" y="2600114"/>
            <a:ext cx="334860" cy="429808"/>
          </a:xfrm>
          <a:custGeom>
            <a:rect b="b" l="l" r="r" t="t"/>
            <a:pathLst>
              <a:path extrusionOk="0" h="20565" w="16022">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9"/>
          <p:cNvSpPr/>
          <p:nvPr/>
        </p:nvSpPr>
        <p:spPr>
          <a:xfrm>
            <a:off x="895849" y="2600114"/>
            <a:ext cx="248083" cy="429808"/>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7" name="Google Shape;4397;p69"/>
          <p:cNvGrpSpPr/>
          <p:nvPr/>
        </p:nvGrpSpPr>
        <p:grpSpPr>
          <a:xfrm>
            <a:off x="1953431" y="2628589"/>
            <a:ext cx="386943" cy="372647"/>
            <a:chOff x="2583325" y="2972875"/>
            <a:chExt cx="462850" cy="445750"/>
          </a:xfrm>
        </p:grpSpPr>
        <p:sp>
          <p:nvSpPr>
            <p:cNvPr id="4398" name="Google Shape;4398;p69"/>
            <p:cNvSpPr/>
            <p:nvPr/>
          </p:nvSpPr>
          <p:spPr>
            <a:xfrm>
              <a:off x="2701775" y="3323350"/>
              <a:ext cx="225950" cy="95275"/>
            </a:xfrm>
            <a:custGeom>
              <a:rect b="b" l="l" r="r" t="t"/>
              <a:pathLst>
                <a:path extrusionOk="0" h="3811" w="9038">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9"/>
            <p:cNvSpPr/>
            <p:nvPr/>
          </p:nvSpPr>
          <p:spPr>
            <a:xfrm>
              <a:off x="2583325" y="2972875"/>
              <a:ext cx="462850" cy="337075"/>
            </a:xfrm>
            <a:custGeom>
              <a:rect b="b" l="l" r="r" t="t"/>
              <a:pathLst>
                <a:path extrusionOk="0" h="13483" w="18514">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69"/>
          <p:cNvGrpSpPr/>
          <p:nvPr/>
        </p:nvGrpSpPr>
        <p:grpSpPr>
          <a:xfrm>
            <a:off x="2503686" y="2684246"/>
            <a:ext cx="413486" cy="261354"/>
            <a:chOff x="3241525" y="3039450"/>
            <a:chExt cx="494600" cy="312625"/>
          </a:xfrm>
        </p:grpSpPr>
        <p:sp>
          <p:nvSpPr>
            <p:cNvPr id="4401" name="Google Shape;4401;p69"/>
            <p:cNvSpPr/>
            <p:nvPr/>
          </p:nvSpPr>
          <p:spPr>
            <a:xfrm>
              <a:off x="3241525" y="3039450"/>
              <a:ext cx="494600" cy="312625"/>
            </a:xfrm>
            <a:custGeom>
              <a:rect b="b" l="l" r="r" t="t"/>
              <a:pathLst>
                <a:path extrusionOk="0" h="12505" w="19784">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9"/>
            <p:cNvSpPr/>
            <p:nvPr/>
          </p:nvSpPr>
          <p:spPr>
            <a:xfrm>
              <a:off x="3384400" y="3091350"/>
              <a:ext cx="208850" cy="208825"/>
            </a:xfrm>
            <a:custGeom>
              <a:rect b="b" l="l" r="r" t="t"/>
              <a:pathLst>
                <a:path extrusionOk="0" h="8353" w="8354">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3" name="Google Shape;4403;p69"/>
          <p:cNvSpPr/>
          <p:nvPr/>
        </p:nvSpPr>
        <p:spPr>
          <a:xfrm>
            <a:off x="3659980" y="2637380"/>
            <a:ext cx="355300" cy="355279"/>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4" name="Google Shape;4404;p69"/>
          <p:cNvGrpSpPr/>
          <p:nvPr/>
        </p:nvGrpSpPr>
        <p:grpSpPr>
          <a:xfrm>
            <a:off x="4187118" y="2656679"/>
            <a:ext cx="427781" cy="316489"/>
            <a:chOff x="5255200" y="3006475"/>
            <a:chExt cx="511700" cy="378575"/>
          </a:xfrm>
        </p:grpSpPr>
        <p:sp>
          <p:nvSpPr>
            <p:cNvPr id="4405" name="Google Shape;4405;p69"/>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9"/>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69"/>
          <p:cNvGrpSpPr/>
          <p:nvPr/>
        </p:nvGrpSpPr>
        <p:grpSpPr>
          <a:xfrm>
            <a:off x="3100904" y="2638307"/>
            <a:ext cx="346104" cy="353231"/>
            <a:chOff x="3955900" y="2984500"/>
            <a:chExt cx="414000" cy="422525"/>
          </a:xfrm>
        </p:grpSpPr>
        <p:sp>
          <p:nvSpPr>
            <p:cNvPr id="4408" name="Google Shape;4408;p69"/>
            <p:cNvSpPr/>
            <p:nvPr/>
          </p:nvSpPr>
          <p:spPr>
            <a:xfrm>
              <a:off x="3955900" y="2984500"/>
              <a:ext cx="315700" cy="315675"/>
            </a:xfrm>
            <a:custGeom>
              <a:rect b="b" l="l" r="r" t="t"/>
              <a:pathLst>
                <a:path extrusionOk="0" h="12627" w="12628">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9"/>
            <p:cNvSpPr/>
            <p:nvPr/>
          </p:nvSpPr>
          <p:spPr>
            <a:xfrm>
              <a:off x="3992525" y="3021125"/>
              <a:ext cx="242425" cy="242425"/>
            </a:xfrm>
            <a:custGeom>
              <a:rect b="b" l="l" r="r" t="t"/>
              <a:pathLst>
                <a:path extrusionOk="0" h="9697" w="9697">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9"/>
            <p:cNvSpPr/>
            <p:nvPr/>
          </p:nvSpPr>
          <p:spPr>
            <a:xfrm>
              <a:off x="4215400" y="3253150"/>
              <a:ext cx="154500" cy="153875"/>
            </a:xfrm>
            <a:custGeom>
              <a:rect b="b" l="l" r="r" t="t"/>
              <a:pathLst>
                <a:path extrusionOk="0" h="6155" w="618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1" name="Google Shape;4411;p69"/>
          <p:cNvSpPr/>
          <p:nvPr/>
        </p:nvSpPr>
        <p:spPr>
          <a:xfrm>
            <a:off x="264917" y="3226449"/>
            <a:ext cx="386922" cy="304241"/>
          </a:xfrm>
          <a:custGeom>
            <a:rect b="b" l="l" r="r" t="t"/>
            <a:pathLst>
              <a:path extrusionOk="0" h="14557" w="18513">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9"/>
          <p:cNvSpPr/>
          <p:nvPr/>
        </p:nvSpPr>
        <p:spPr>
          <a:xfrm>
            <a:off x="4829965" y="2621036"/>
            <a:ext cx="269526" cy="387967"/>
          </a:xfrm>
          <a:custGeom>
            <a:rect b="b" l="l" r="r" t="t"/>
            <a:pathLst>
              <a:path extrusionOk="0" h="18563" w="12896">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3" name="Google Shape;4413;p69"/>
          <p:cNvGrpSpPr/>
          <p:nvPr/>
        </p:nvGrpSpPr>
        <p:grpSpPr>
          <a:xfrm>
            <a:off x="5395849" y="2633187"/>
            <a:ext cx="264427" cy="375719"/>
            <a:chOff x="6701050" y="2978375"/>
            <a:chExt cx="316300" cy="449425"/>
          </a:xfrm>
        </p:grpSpPr>
        <p:sp>
          <p:nvSpPr>
            <p:cNvPr id="4414" name="Google Shape;4414;p69"/>
            <p:cNvSpPr/>
            <p:nvPr/>
          </p:nvSpPr>
          <p:spPr>
            <a:xfrm>
              <a:off x="6701050" y="2978375"/>
              <a:ext cx="316300" cy="78175"/>
            </a:xfrm>
            <a:custGeom>
              <a:rect b="b" l="l" r="r" t="t"/>
              <a:pathLst>
                <a:path extrusionOk="0" h="3127" w="12652">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9"/>
            <p:cNvSpPr/>
            <p:nvPr/>
          </p:nvSpPr>
          <p:spPr>
            <a:xfrm>
              <a:off x="6713875" y="3068750"/>
              <a:ext cx="290650" cy="359050"/>
            </a:xfrm>
            <a:custGeom>
              <a:rect b="b" l="l" r="r" t="t"/>
              <a:pathLst>
                <a:path extrusionOk="0" h="14362" w="11626">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69"/>
          <p:cNvGrpSpPr/>
          <p:nvPr/>
        </p:nvGrpSpPr>
        <p:grpSpPr>
          <a:xfrm>
            <a:off x="831477" y="3251848"/>
            <a:ext cx="376743" cy="253203"/>
            <a:chOff x="1241275" y="3718400"/>
            <a:chExt cx="450650" cy="302875"/>
          </a:xfrm>
        </p:grpSpPr>
        <p:sp>
          <p:nvSpPr>
            <p:cNvPr id="4417" name="Google Shape;4417;p69"/>
            <p:cNvSpPr/>
            <p:nvPr/>
          </p:nvSpPr>
          <p:spPr>
            <a:xfrm>
              <a:off x="1241275" y="3718400"/>
              <a:ext cx="450650" cy="302875"/>
            </a:xfrm>
            <a:custGeom>
              <a:rect b="b" l="l" r="r" t="t"/>
              <a:pathLst>
                <a:path extrusionOk="0" h="12115" w="18026">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9"/>
            <p:cNvSpPr/>
            <p:nvPr/>
          </p:nvSpPr>
          <p:spPr>
            <a:xfrm>
              <a:off x="1293175" y="3895475"/>
              <a:ext cx="174050" cy="12225"/>
            </a:xfrm>
            <a:custGeom>
              <a:rect b="b" l="l" r="r" t="t"/>
              <a:pathLst>
                <a:path extrusionOk="0" h="489" w="6962">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9"/>
            <p:cNvSpPr/>
            <p:nvPr/>
          </p:nvSpPr>
          <p:spPr>
            <a:xfrm>
              <a:off x="1293175" y="3935775"/>
              <a:ext cx="122750" cy="12225"/>
            </a:xfrm>
            <a:custGeom>
              <a:rect b="b" l="l" r="r" t="t"/>
              <a:pathLst>
                <a:path extrusionOk="0" h="489" w="491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9"/>
            <p:cNvSpPr/>
            <p:nvPr/>
          </p:nvSpPr>
          <p:spPr>
            <a:xfrm>
              <a:off x="1570375" y="3901575"/>
              <a:ext cx="62300" cy="40325"/>
            </a:xfrm>
            <a:custGeom>
              <a:rect b="b" l="l" r="r" t="t"/>
              <a:pathLst>
                <a:path extrusionOk="0" h="1613" w="2492">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69"/>
          <p:cNvGrpSpPr/>
          <p:nvPr/>
        </p:nvGrpSpPr>
        <p:grpSpPr>
          <a:xfrm>
            <a:off x="1400124" y="3232453"/>
            <a:ext cx="366502" cy="292495"/>
            <a:chOff x="1921475" y="3695200"/>
            <a:chExt cx="438400" cy="349875"/>
          </a:xfrm>
        </p:grpSpPr>
        <p:sp>
          <p:nvSpPr>
            <p:cNvPr id="4422" name="Google Shape;4422;p69"/>
            <p:cNvSpPr/>
            <p:nvPr/>
          </p:nvSpPr>
          <p:spPr>
            <a:xfrm>
              <a:off x="2246900" y="3992550"/>
              <a:ext cx="52525" cy="52525"/>
            </a:xfrm>
            <a:custGeom>
              <a:rect b="b" l="l" r="r" t="t"/>
              <a:pathLst>
                <a:path extrusionOk="0" h="2101" w="2101">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9"/>
            <p:cNvSpPr/>
            <p:nvPr/>
          </p:nvSpPr>
          <p:spPr>
            <a:xfrm>
              <a:off x="2033800" y="3992550"/>
              <a:ext cx="52550" cy="52525"/>
            </a:xfrm>
            <a:custGeom>
              <a:rect b="b" l="l" r="r" t="t"/>
              <a:pathLst>
                <a:path extrusionOk="0" h="2101" w="2102">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9"/>
            <p:cNvSpPr/>
            <p:nvPr/>
          </p:nvSpPr>
          <p:spPr>
            <a:xfrm>
              <a:off x="1921475" y="3695200"/>
              <a:ext cx="438400" cy="297975"/>
            </a:xfrm>
            <a:custGeom>
              <a:rect b="b" l="l" r="r" t="t"/>
              <a:pathLst>
                <a:path extrusionOk="0" h="11919" w="17536">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69"/>
          <p:cNvGrpSpPr/>
          <p:nvPr/>
        </p:nvGrpSpPr>
        <p:grpSpPr>
          <a:xfrm>
            <a:off x="1967225" y="3227855"/>
            <a:ext cx="359355" cy="301190"/>
            <a:chOff x="2599825" y="3689700"/>
            <a:chExt cx="429850" cy="360275"/>
          </a:xfrm>
        </p:grpSpPr>
        <p:sp>
          <p:nvSpPr>
            <p:cNvPr id="4426" name="Google Shape;4426;p69"/>
            <p:cNvSpPr/>
            <p:nvPr/>
          </p:nvSpPr>
          <p:spPr>
            <a:xfrm>
              <a:off x="2599825" y="3689700"/>
              <a:ext cx="429850" cy="169150"/>
            </a:xfrm>
            <a:custGeom>
              <a:rect b="b" l="l" r="r" t="t"/>
              <a:pathLst>
                <a:path extrusionOk="0" h="6766" w="17194">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9"/>
            <p:cNvSpPr/>
            <p:nvPr/>
          </p:nvSpPr>
          <p:spPr>
            <a:xfrm>
              <a:off x="2599825" y="3861275"/>
              <a:ext cx="429850" cy="188700"/>
            </a:xfrm>
            <a:custGeom>
              <a:rect b="b" l="l" r="r" t="t"/>
              <a:pathLst>
                <a:path extrusionOk="0" h="7548" w="17194">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69"/>
          <p:cNvGrpSpPr/>
          <p:nvPr/>
        </p:nvGrpSpPr>
        <p:grpSpPr>
          <a:xfrm>
            <a:off x="2548099" y="3196714"/>
            <a:ext cx="324661" cy="338956"/>
            <a:chOff x="3294650" y="3652450"/>
            <a:chExt cx="388350" cy="405450"/>
          </a:xfrm>
        </p:grpSpPr>
        <p:sp>
          <p:nvSpPr>
            <p:cNvPr id="4429" name="Google Shape;4429;p69"/>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9"/>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9"/>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2" name="Google Shape;4432;p69"/>
          <p:cNvGrpSpPr/>
          <p:nvPr/>
        </p:nvGrpSpPr>
        <p:grpSpPr>
          <a:xfrm>
            <a:off x="3084581" y="3239600"/>
            <a:ext cx="378750" cy="277698"/>
            <a:chOff x="3936375" y="3703750"/>
            <a:chExt cx="453050" cy="332175"/>
          </a:xfrm>
        </p:grpSpPr>
        <p:sp>
          <p:nvSpPr>
            <p:cNvPr id="4433" name="Google Shape;4433;p69"/>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9"/>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9"/>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9"/>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9"/>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8" name="Google Shape;4438;p69"/>
          <p:cNvGrpSpPr/>
          <p:nvPr/>
        </p:nvGrpSpPr>
        <p:grpSpPr>
          <a:xfrm>
            <a:off x="3648107" y="3239600"/>
            <a:ext cx="378750" cy="277698"/>
            <a:chOff x="4610450" y="3703750"/>
            <a:chExt cx="453050" cy="332175"/>
          </a:xfrm>
        </p:grpSpPr>
        <p:sp>
          <p:nvSpPr>
            <p:cNvPr id="4439" name="Google Shape;4439;p69"/>
            <p:cNvSpPr/>
            <p:nvPr/>
          </p:nvSpPr>
          <p:spPr>
            <a:xfrm>
              <a:off x="4610450" y="3703750"/>
              <a:ext cx="453050" cy="332175"/>
            </a:xfrm>
            <a:custGeom>
              <a:rect b="b" l="l" r="r" t="t"/>
              <a:pathLst>
                <a:path extrusionOk="0" h="13287" w="18122">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9"/>
            <p:cNvSpPr/>
            <p:nvPr/>
          </p:nvSpPr>
          <p:spPr>
            <a:xfrm>
              <a:off x="4642200" y="3730000"/>
              <a:ext cx="389550" cy="249150"/>
            </a:xfrm>
            <a:custGeom>
              <a:rect b="b" l="l" r="r" t="t"/>
              <a:pathLst>
                <a:path extrusionOk="0" h="9966" w="15582">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1" name="Google Shape;4441;p69"/>
          <p:cNvGrpSpPr/>
          <p:nvPr/>
        </p:nvGrpSpPr>
        <p:grpSpPr>
          <a:xfrm>
            <a:off x="4224906" y="3211532"/>
            <a:ext cx="352207" cy="333836"/>
            <a:chOff x="5300400" y="3670175"/>
            <a:chExt cx="421300" cy="399325"/>
          </a:xfrm>
        </p:grpSpPr>
        <p:sp>
          <p:nvSpPr>
            <p:cNvPr id="4442" name="Google Shape;4442;p69"/>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9"/>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9"/>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9"/>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9"/>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7" name="Google Shape;4447;p69"/>
          <p:cNvSpPr/>
          <p:nvPr/>
        </p:nvSpPr>
        <p:spPr>
          <a:xfrm>
            <a:off x="4768705" y="3182557"/>
            <a:ext cx="392042" cy="392021"/>
          </a:xfrm>
          <a:custGeom>
            <a:rect b="b" l="l" r="r" t="t"/>
            <a:pathLst>
              <a:path extrusionOk="0" h="18757" w="18758">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8" name="Google Shape;4448;p69"/>
          <p:cNvGrpSpPr/>
          <p:nvPr/>
        </p:nvGrpSpPr>
        <p:grpSpPr>
          <a:xfrm>
            <a:off x="5357059" y="3207435"/>
            <a:ext cx="342008" cy="342028"/>
            <a:chOff x="6654650" y="3665275"/>
            <a:chExt cx="409100" cy="409125"/>
          </a:xfrm>
        </p:grpSpPr>
        <p:sp>
          <p:nvSpPr>
            <p:cNvPr id="4449" name="Google Shape;4449;p69"/>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9"/>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69"/>
          <p:cNvGrpSpPr/>
          <p:nvPr/>
        </p:nvGrpSpPr>
        <p:grpSpPr>
          <a:xfrm>
            <a:off x="271023" y="3756666"/>
            <a:ext cx="370599" cy="370620"/>
            <a:chOff x="570875" y="4322250"/>
            <a:chExt cx="443300" cy="443325"/>
          </a:xfrm>
        </p:grpSpPr>
        <p:sp>
          <p:nvSpPr>
            <p:cNvPr id="4452" name="Google Shape;4452;p69"/>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9"/>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9"/>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9"/>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6" name="Google Shape;4456;p69"/>
          <p:cNvSpPr/>
          <p:nvPr/>
        </p:nvSpPr>
        <p:spPr>
          <a:xfrm>
            <a:off x="819269" y="3828789"/>
            <a:ext cx="401238" cy="226661"/>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7" name="Google Shape;4457;p69"/>
          <p:cNvGrpSpPr/>
          <p:nvPr/>
        </p:nvGrpSpPr>
        <p:grpSpPr>
          <a:xfrm>
            <a:off x="1448612" y="3729120"/>
            <a:ext cx="269526" cy="425712"/>
            <a:chOff x="1979475" y="4289300"/>
            <a:chExt cx="322400" cy="509225"/>
          </a:xfrm>
        </p:grpSpPr>
        <p:sp>
          <p:nvSpPr>
            <p:cNvPr id="4458" name="Google Shape;4458;p69"/>
            <p:cNvSpPr/>
            <p:nvPr/>
          </p:nvSpPr>
          <p:spPr>
            <a:xfrm>
              <a:off x="2187075" y="4509100"/>
              <a:ext cx="114800" cy="114800"/>
            </a:xfrm>
            <a:custGeom>
              <a:rect b="b" l="l" r="r" t="t"/>
              <a:pathLst>
                <a:path extrusionOk="0" h="4592" w="4592">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9"/>
            <p:cNvSpPr/>
            <p:nvPr/>
          </p:nvSpPr>
          <p:spPr>
            <a:xfrm>
              <a:off x="1979475" y="4542675"/>
              <a:ext cx="156925" cy="156950"/>
            </a:xfrm>
            <a:custGeom>
              <a:rect b="b" l="l" r="r" t="t"/>
              <a:pathLst>
                <a:path extrusionOk="0" h="6278" w="6277">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9"/>
            <p:cNvSpPr/>
            <p:nvPr/>
          </p:nvSpPr>
          <p:spPr>
            <a:xfrm>
              <a:off x="2041125" y="4289300"/>
              <a:ext cx="240000" cy="509225"/>
            </a:xfrm>
            <a:custGeom>
              <a:rect b="b" l="l" r="r" t="t"/>
              <a:pathLst>
                <a:path extrusionOk="0" h="20369" w="960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1" name="Google Shape;4461;p69"/>
          <p:cNvGrpSpPr/>
          <p:nvPr/>
        </p:nvGrpSpPr>
        <p:grpSpPr>
          <a:xfrm>
            <a:off x="1988146" y="3734721"/>
            <a:ext cx="318014" cy="414510"/>
            <a:chOff x="2624850" y="4296000"/>
            <a:chExt cx="380400" cy="495825"/>
          </a:xfrm>
        </p:grpSpPr>
        <p:sp>
          <p:nvSpPr>
            <p:cNvPr id="4462" name="Google Shape;4462;p69"/>
            <p:cNvSpPr/>
            <p:nvPr/>
          </p:nvSpPr>
          <p:spPr>
            <a:xfrm>
              <a:off x="2845875" y="4296000"/>
              <a:ext cx="126425" cy="125800"/>
            </a:xfrm>
            <a:custGeom>
              <a:rect b="b" l="l" r="r" t="t"/>
              <a:pathLst>
                <a:path extrusionOk="0" h="5032" w="5057">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9"/>
            <p:cNvSpPr/>
            <p:nvPr/>
          </p:nvSpPr>
          <p:spPr>
            <a:xfrm>
              <a:off x="2635850" y="4316150"/>
              <a:ext cx="369400" cy="475675"/>
            </a:xfrm>
            <a:custGeom>
              <a:rect b="b" l="l" r="r" t="t"/>
              <a:pathLst>
                <a:path extrusionOk="0" h="19027" w="14776">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9"/>
            <p:cNvSpPr/>
            <p:nvPr/>
          </p:nvSpPr>
          <p:spPr>
            <a:xfrm>
              <a:off x="2624850" y="4357675"/>
              <a:ext cx="171600" cy="171600"/>
            </a:xfrm>
            <a:custGeom>
              <a:rect b="b" l="l" r="r" t="t"/>
              <a:pathLst>
                <a:path extrusionOk="0" h="6864" w="6864">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5" name="Google Shape;4465;p69"/>
          <p:cNvSpPr/>
          <p:nvPr/>
        </p:nvSpPr>
        <p:spPr>
          <a:xfrm>
            <a:off x="3104103" y="3772127"/>
            <a:ext cx="339959" cy="339980"/>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9"/>
          <p:cNvSpPr/>
          <p:nvPr/>
        </p:nvSpPr>
        <p:spPr>
          <a:xfrm>
            <a:off x="2540554" y="3793571"/>
            <a:ext cx="339959" cy="297093"/>
          </a:xfrm>
          <a:custGeom>
            <a:rect b="b" l="l" r="r" t="t"/>
            <a:pathLst>
              <a:path extrusionOk="0" h="14215" w="16266">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9"/>
          <p:cNvSpPr/>
          <p:nvPr/>
        </p:nvSpPr>
        <p:spPr>
          <a:xfrm>
            <a:off x="3666104" y="3770601"/>
            <a:ext cx="343053" cy="343032"/>
          </a:xfrm>
          <a:custGeom>
            <a:rect b="b" l="l" r="r" t="t"/>
            <a:pathLst>
              <a:path extrusionOk="0" h="16413" w="16414">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8" name="Google Shape;4468;p69"/>
          <p:cNvGrpSpPr/>
          <p:nvPr/>
        </p:nvGrpSpPr>
        <p:grpSpPr>
          <a:xfrm>
            <a:off x="4204486" y="3775560"/>
            <a:ext cx="393045" cy="332833"/>
            <a:chOff x="5275975" y="4344850"/>
            <a:chExt cx="470150" cy="398125"/>
          </a:xfrm>
        </p:grpSpPr>
        <p:sp>
          <p:nvSpPr>
            <p:cNvPr id="4469" name="Google Shape;4469;p69"/>
            <p:cNvSpPr/>
            <p:nvPr/>
          </p:nvSpPr>
          <p:spPr>
            <a:xfrm>
              <a:off x="5661250" y="4690450"/>
              <a:ext cx="65950" cy="52525"/>
            </a:xfrm>
            <a:custGeom>
              <a:rect b="b" l="l" r="r" t="t"/>
              <a:pathLst>
                <a:path extrusionOk="0" h="2101" w="2638">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9"/>
            <p:cNvSpPr/>
            <p:nvPr/>
          </p:nvSpPr>
          <p:spPr>
            <a:xfrm>
              <a:off x="5294900" y="4690450"/>
              <a:ext cx="65950" cy="52525"/>
            </a:xfrm>
            <a:custGeom>
              <a:rect b="b" l="l" r="r" t="t"/>
              <a:pathLst>
                <a:path extrusionOk="0" h="2101" w="2638">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9"/>
            <p:cNvSpPr/>
            <p:nvPr/>
          </p:nvSpPr>
          <p:spPr>
            <a:xfrm>
              <a:off x="5275975" y="4344850"/>
              <a:ext cx="470150" cy="334025"/>
            </a:xfrm>
            <a:custGeom>
              <a:rect b="b" l="l" r="r" t="t"/>
              <a:pathLst>
                <a:path extrusionOk="0" h="13361" w="18806">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2" name="Google Shape;4472;p69"/>
          <p:cNvSpPr/>
          <p:nvPr/>
        </p:nvSpPr>
        <p:spPr>
          <a:xfrm>
            <a:off x="4788101" y="3765502"/>
            <a:ext cx="353252" cy="353231"/>
          </a:xfrm>
          <a:custGeom>
            <a:rect b="b" l="l" r="r" t="t"/>
            <a:pathLst>
              <a:path extrusionOk="0" h="16901" w="16902">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3" name="Google Shape;4473;p69"/>
          <p:cNvGrpSpPr/>
          <p:nvPr/>
        </p:nvGrpSpPr>
        <p:grpSpPr>
          <a:xfrm>
            <a:off x="5346838" y="3748515"/>
            <a:ext cx="362448" cy="386922"/>
            <a:chOff x="6642425" y="4312500"/>
            <a:chExt cx="433550" cy="462825"/>
          </a:xfrm>
        </p:grpSpPr>
        <p:sp>
          <p:nvSpPr>
            <p:cNvPr id="4474" name="Google Shape;4474;p69"/>
            <p:cNvSpPr/>
            <p:nvPr/>
          </p:nvSpPr>
          <p:spPr>
            <a:xfrm>
              <a:off x="6642425" y="4687375"/>
              <a:ext cx="433550" cy="39125"/>
            </a:xfrm>
            <a:custGeom>
              <a:rect b="b" l="l" r="r" t="t"/>
              <a:pathLst>
                <a:path extrusionOk="0" h="1565" w="17342">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9"/>
            <p:cNvSpPr/>
            <p:nvPr/>
          </p:nvSpPr>
          <p:spPr>
            <a:xfrm>
              <a:off x="6642425" y="4736225"/>
              <a:ext cx="433550" cy="39100"/>
            </a:xfrm>
            <a:custGeom>
              <a:rect b="b" l="l" r="r" t="t"/>
              <a:pathLst>
                <a:path extrusionOk="0" h="1564" w="17342">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9"/>
            <p:cNvSpPr/>
            <p:nvPr/>
          </p:nvSpPr>
          <p:spPr>
            <a:xfrm>
              <a:off x="6684575" y="4312500"/>
              <a:ext cx="349875" cy="377350"/>
            </a:xfrm>
            <a:custGeom>
              <a:rect b="b" l="l" r="r" t="t"/>
              <a:pathLst>
                <a:path extrusionOk="0" h="15094" w="13995">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7" name="Google Shape;4477;p69"/>
          <p:cNvSpPr/>
          <p:nvPr/>
        </p:nvSpPr>
        <p:spPr>
          <a:xfrm>
            <a:off x="223575" y="4368343"/>
            <a:ext cx="465527" cy="274647"/>
          </a:xfrm>
          <a:custGeom>
            <a:rect b="b" l="l" r="r" t="t"/>
            <a:pathLst>
              <a:path extrusionOk="0" h="13141" w="22274">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8" name="Google Shape;4478;p69"/>
          <p:cNvGrpSpPr/>
          <p:nvPr/>
        </p:nvGrpSpPr>
        <p:grpSpPr>
          <a:xfrm>
            <a:off x="834027" y="4322764"/>
            <a:ext cx="371623" cy="365499"/>
            <a:chOff x="1244325" y="4999400"/>
            <a:chExt cx="444525" cy="437200"/>
          </a:xfrm>
        </p:grpSpPr>
        <p:sp>
          <p:nvSpPr>
            <p:cNvPr id="4479" name="Google Shape;4479;p69"/>
            <p:cNvSpPr/>
            <p:nvPr/>
          </p:nvSpPr>
          <p:spPr>
            <a:xfrm>
              <a:off x="1244325" y="5161200"/>
              <a:ext cx="374925" cy="222275"/>
            </a:xfrm>
            <a:custGeom>
              <a:rect b="b" l="l" r="r" t="t"/>
              <a:pathLst>
                <a:path extrusionOk="0" h="8891" w="14997">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9"/>
            <p:cNvSpPr/>
            <p:nvPr/>
          </p:nvSpPr>
          <p:spPr>
            <a:xfrm>
              <a:off x="1244325" y="5397500"/>
              <a:ext cx="444525" cy="39100"/>
            </a:xfrm>
            <a:custGeom>
              <a:rect b="b" l="l" r="r" t="t"/>
              <a:pathLst>
                <a:path extrusionOk="0" h="1564" w="17781">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9"/>
            <p:cNvSpPr/>
            <p:nvPr/>
          </p:nvSpPr>
          <p:spPr>
            <a:xfrm>
              <a:off x="1451925" y="4999400"/>
              <a:ext cx="31175" cy="129450"/>
            </a:xfrm>
            <a:custGeom>
              <a:rect b="b" l="l" r="r" t="t"/>
              <a:pathLst>
                <a:path extrusionOk="0" h="5178" w="1247">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9"/>
            <p:cNvSpPr/>
            <p:nvPr/>
          </p:nvSpPr>
          <p:spPr>
            <a:xfrm>
              <a:off x="1407975" y="4999400"/>
              <a:ext cx="31150" cy="129450"/>
            </a:xfrm>
            <a:custGeom>
              <a:rect b="b" l="l" r="r" t="t"/>
              <a:pathLst>
                <a:path extrusionOk="0" h="5178" w="1246">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9"/>
            <p:cNvSpPr/>
            <p:nvPr/>
          </p:nvSpPr>
          <p:spPr>
            <a:xfrm>
              <a:off x="1495900" y="4999400"/>
              <a:ext cx="30550" cy="129450"/>
            </a:xfrm>
            <a:custGeom>
              <a:rect b="b" l="l" r="r" t="t"/>
              <a:pathLst>
                <a:path extrusionOk="0" h="5178" w="1222">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4" name="Google Shape;4484;p69"/>
          <p:cNvGrpSpPr/>
          <p:nvPr/>
        </p:nvGrpSpPr>
        <p:grpSpPr>
          <a:xfrm>
            <a:off x="1430743" y="4311018"/>
            <a:ext cx="305265" cy="388970"/>
            <a:chOff x="1958100" y="4985350"/>
            <a:chExt cx="365150" cy="465275"/>
          </a:xfrm>
        </p:grpSpPr>
        <p:sp>
          <p:nvSpPr>
            <p:cNvPr id="4485" name="Google Shape;4485;p69"/>
            <p:cNvSpPr/>
            <p:nvPr/>
          </p:nvSpPr>
          <p:spPr>
            <a:xfrm>
              <a:off x="1958100" y="4985350"/>
              <a:ext cx="365150" cy="465275"/>
            </a:xfrm>
            <a:custGeom>
              <a:rect b="b" l="l" r="r" t="t"/>
              <a:pathLst>
                <a:path extrusionOk="0" h="18611" w="14606">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9"/>
            <p:cNvSpPr/>
            <p:nvPr/>
          </p:nvSpPr>
          <p:spPr>
            <a:xfrm>
              <a:off x="1977625" y="5237525"/>
              <a:ext cx="113600" cy="213100"/>
            </a:xfrm>
            <a:custGeom>
              <a:rect b="b" l="l" r="r" t="t"/>
              <a:pathLst>
                <a:path extrusionOk="0" h="8524" w="4544">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9"/>
            <p:cNvSpPr/>
            <p:nvPr/>
          </p:nvSpPr>
          <p:spPr>
            <a:xfrm>
              <a:off x="2190125" y="5237525"/>
              <a:ext cx="113575" cy="213100"/>
            </a:xfrm>
            <a:custGeom>
              <a:rect b="b" l="l" r="r" t="t"/>
              <a:pathLst>
                <a:path extrusionOk="0" h="8524" w="4543">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69"/>
          <p:cNvGrpSpPr/>
          <p:nvPr/>
        </p:nvGrpSpPr>
        <p:grpSpPr>
          <a:xfrm>
            <a:off x="1971802" y="4325815"/>
            <a:ext cx="350200" cy="359877"/>
            <a:chOff x="2605300" y="5003050"/>
            <a:chExt cx="418900" cy="430475"/>
          </a:xfrm>
        </p:grpSpPr>
        <p:sp>
          <p:nvSpPr>
            <p:cNvPr id="4489" name="Google Shape;4489;p69"/>
            <p:cNvSpPr/>
            <p:nvPr/>
          </p:nvSpPr>
          <p:spPr>
            <a:xfrm>
              <a:off x="2820225" y="5222250"/>
              <a:ext cx="202750" cy="211275"/>
            </a:xfrm>
            <a:custGeom>
              <a:rect b="b" l="l" r="r" t="t"/>
              <a:pathLst>
                <a:path extrusionOk="0" h="8451" w="811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9"/>
            <p:cNvSpPr/>
            <p:nvPr/>
          </p:nvSpPr>
          <p:spPr>
            <a:xfrm>
              <a:off x="2606525" y="5003050"/>
              <a:ext cx="203975" cy="208225"/>
            </a:xfrm>
            <a:custGeom>
              <a:rect b="b" l="l" r="r" t="t"/>
              <a:pathLst>
                <a:path extrusionOk="0" h="8329" w="8159">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9"/>
            <p:cNvSpPr/>
            <p:nvPr/>
          </p:nvSpPr>
          <p:spPr>
            <a:xfrm>
              <a:off x="2605300" y="5008550"/>
              <a:ext cx="418900" cy="418875"/>
            </a:xfrm>
            <a:custGeom>
              <a:rect b="b" l="l" r="r" t="t"/>
              <a:pathLst>
                <a:path extrusionOk="0" h="16755" w="16756">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2" name="Google Shape;4492;p69"/>
          <p:cNvGrpSpPr/>
          <p:nvPr/>
        </p:nvGrpSpPr>
        <p:grpSpPr>
          <a:xfrm>
            <a:off x="2501136" y="4333486"/>
            <a:ext cx="418585" cy="344056"/>
            <a:chOff x="3238475" y="5012225"/>
            <a:chExt cx="500700" cy="411550"/>
          </a:xfrm>
        </p:grpSpPr>
        <p:sp>
          <p:nvSpPr>
            <p:cNvPr id="4493" name="Google Shape;4493;p69"/>
            <p:cNvSpPr/>
            <p:nvPr/>
          </p:nvSpPr>
          <p:spPr>
            <a:xfrm>
              <a:off x="3238475" y="5315050"/>
              <a:ext cx="500700" cy="108725"/>
            </a:xfrm>
            <a:custGeom>
              <a:rect b="b" l="l" r="r" t="t"/>
              <a:pathLst>
                <a:path extrusionOk="0" h="4349" w="20028">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9"/>
            <p:cNvSpPr/>
            <p:nvPr/>
          </p:nvSpPr>
          <p:spPr>
            <a:xfrm>
              <a:off x="3282450" y="5160575"/>
              <a:ext cx="412750" cy="140475"/>
            </a:xfrm>
            <a:custGeom>
              <a:rect b="b" l="l" r="r" t="t"/>
              <a:pathLst>
                <a:path extrusionOk="0" h="5619" w="1651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9"/>
            <p:cNvSpPr/>
            <p:nvPr/>
          </p:nvSpPr>
          <p:spPr>
            <a:xfrm>
              <a:off x="3473550" y="5012225"/>
              <a:ext cx="30550" cy="129450"/>
            </a:xfrm>
            <a:custGeom>
              <a:rect b="b" l="l" r="r" t="t"/>
              <a:pathLst>
                <a:path extrusionOk="0" h="5178" w="1222">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9"/>
            <p:cNvSpPr/>
            <p:nvPr/>
          </p:nvSpPr>
          <p:spPr>
            <a:xfrm>
              <a:off x="3429575" y="5012225"/>
              <a:ext cx="31175" cy="129450"/>
            </a:xfrm>
            <a:custGeom>
              <a:rect b="b" l="l" r="r" t="t"/>
              <a:pathLst>
                <a:path extrusionOk="0" h="5178" w="1247">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9"/>
            <p:cNvSpPr/>
            <p:nvPr/>
          </p:nvSpPr>
          <p:spPr>
            <a:xfrm>
              <a:off x="3516900" y="5012225"/>
              <a:ext cx="31175" cy="129450"/>
            </a:xfrm>
            <a:custGeom>
              <a:rect b="b" l="l" r="r" t="t"/>
              <a:pathLst>
                <a:path extrusionOk="0" h="5178" w="1247">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69"/>
          <p:cNvGrpSpPr/>
          <p:nvPr/>
        </p:nvGrpSpPr>
        <p:grpSpPr>
          <a:xfrm>
            <a:off x="3607770" y="4296722"/>
            <a:ext cx="459424" cy="417561"/>
            <a:chOff x="4562200" y="4968250"/>
            <a:chExt cx="549550" cy="499475"/>
          </a:xfrm>
        </p:grpSpPr>
        <p:sp>
          <p:nvSpPr>
            <p:cNvPr id="4499" name="Google Shape;4499;p69"/>
            <p:cNvSpPr/>
            <p:nvPr/>
          </p:nvSpPr>
          <p:spPr>
            <a:xfrm>
              <a:off x="4842450" y="5242400"/>
              <a:ext cx="213125" cy="225325"/>
            </a:xfrm>
            <a:custGeom>
              <a:rect b="b" l="l" r="r" t="t"/>
              <a:pathLst>
                <a:path extrusionOk="0" h="9013" w="8525">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9"/>
            <p:cNvSpPr/>
            <p:nvPr/>
          </p:nvSpPr>
          <p:spPr>
            <a:xfrm>
              <a:off x="4617775" y="5241800"/>
              <a:ext cx="212500" cy="225925"/>
            </a:xfrm>
            <a:custGeom>
              <a:rect b="b" l="l" r="r" t="t"/>
              <a:pathLst>
                <a:path extrusionOk="0" h="9037" w="850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9"/>
            <p:cNvSpPr/>
            <p:nvPr/>
          </p:nvSpPr>
          <p:spPr>
            <a:xfrm>
              <a:off x="4631200" y="4968250"/>
              <a:ext cx="411550" cy="236325"/>
            </a:xfrm>
            <a:custGeom>
              <a:rect b="b" l="l" r="r" t="t"/>
              <a:pathLst>
                <a:path extrusionOk="0" h="9453" w="16462">
                  <a:moveTo>
                    <a:pt x="8182" y="1"/>
                  </a:moveTo>
                  <a:lnTo>
                    <a:pt x="0" y="4763"/>
                  </a:lnTo>
                  <a:lnTo>
                    <a:pt x="8231" y="9452"/>
                  </a:lnTo>
                  <a:lnTo>
                    <a:pt x="16462" y="4763"/>
                  </a:lnTo>
                  <a:lnTo>
                    <a:pt x="8182"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9"/>
            <p:cNvSpPr/>
            <p:nvPr/>
          </p:nvSpPr>
          <p:spPr>
            <a:xfrm>
              <a:off x="4562200" y="5094025"/>
              <a:ext cx="274800" cy="226550"/>
            </a:xfrm>
            <a:custGeom>
              <a:rect b="b" l="l" r="r" t="t"/>
              <a:pathLst>
                <a:path extrusionOk="0" h="9062" w="10992">
                  <a:moveTo>
                    <a:pt x="2248" y="1"/>
                  </a:moveTo>
                  <a:lnTo>
                    <a:pt x="1" y="4079"/>
                  </a:lnTo>
                  <a:lnTo>
                    <a:pt x="8744" y="9062"/>
                  </a:lnTo>
                  <a:lnTo>
                    <a:pt x="10991" y="4983"/>
                  </a:lnTo>
                  <a:lnTo>
                    <a:pt x="2248"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9"/>
            <p:cNvSpPr/>
            <p:nvPr/>
          </p:nvSpPr>
          <p:spPr>
            <a:xfrm>
              <a:off x="4836975" y="5094025"/>
              <a:ext cx="274775" cy="226550"/>
            </a:xfrm>
            <a:custGeom>
              <a:rect b="b" l="l" r="r" t="t"/>
              <a:pathLst>
                <a:path extrusionOk="0" h="9062" w="10991">
                  <a:moveTo>
                    <a:pt x="8743" y="1"/>
                  </a:moveTo>
                  <a:lnTo>
                    <a:pt x="0" y="4983"/>
                  </a:lnTo>
                  <a:lnTo>
                    <a:pt x="2247" y="9062"/>
                  </a:lnTo>
                  <a:lnTo>
                    <a:pt x="10990" y="4079"/>
                  </a:lnTo>
                  <a:lnTo>
                    <a:pt x="8743"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69"/>
          <p:cNvGrpSpPr/>
          <p:nvPr/>
        </p:nvGrpSpPr>
        <p:grpSpPr>
          <a:xfrm>
            <a:off x="3114698" y="4320214"/>
            <a:ext cx="318516" cy="370076"/>
            <a:chOff x="3972400" y="4996350"/>
            <a:chExt cx="381000" cy="442675"/>
          </a:xfrm>
        </p:grpSpPr>
        <p:sp>
          <p:nvSpPr>
            <p:cNvPr id="4505" name="Google Shape;4505;p69"/>
            <p:cNvSpPr/>
            <p:nvPr/>
          </p:nvSpPr>
          <p:spPr>
            <a:xfrm>
              <a:off x="4157400" y="4996350"/>
              <a:ext cx="86725" cy="103200"/>
            </a:xfrm>
            <a:custGeom>
              <a:rect b="b" l="l" r="r" t="t"/>
              <a:pathLst>
                <a:path extrusionOk="0" h="4128" w="3469">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9"/>
            <p:cNvSpPr/>
            <p:nvPr/>
          </p:nvSpPr>
          <p:spPr>
            <a:xfrm>
              <a:off x="3972400" y="5048250"/>
              <a:ext cx="381000" cy="390775"/>
            </a:xfrm>
            <a:custGeom>
              <a:rect b="b" l="l" r="r" t="t"/>
              <a:pathLst>
                <a:path extrusionOk="0" h="15631" w="1524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69"/>
          <p:cNvGrpSpPr/>
          <p:nvPr/>
        </p:nvGrpSpPr>
        <p:grpSpPr>
          <a:xfrm>
            <a:off x="4175393" y="4289073"/>
            <a:ext cx="451252" cy="432860"/>
            <a:chOff x="5241175" y="4959100"/>
            <a:chExt cx="539775" cy="517775"/>
          </a:xfrm>
        </p:grpSpPr>
        <p:sp>
          <p:nvSpPr>
            <p:cNvPr id="4508" name="Google Shape;4508;p69"/>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9"/>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9"/>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9"/>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9"/>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9"/>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4" name="Google Shape;4514;p69"/>
          <p:cNvSpPr/>
          <p:nvPr/>
        </p:nvSpPr>
        <p:spPr>
          <a:xfrm>
            <a:off x="4766155" y="4395912"/>
            <a:ext cx="397142" cy="219513"/>
          </a:xfrm>
          <a:custGeom>
            <a:rect b="b" l="l" r="r" t="t"/>
            <a:pathLst>
              <a:path extrusionOk="0" h="10503" w="19002">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5" name="Google Shape;4515;p69"/>
          <p:cNvGrpSpPr/>
          <p:nvPr/>
        </p:nvGrpSpPr>
        <p:grpSpPr>
          <a:xfrm>
            <a:off x="5382577" y="4353382"/>
            <a:ext cx="289444" cy="332832"/>
            <a:chOff x="6685175" y="5036025"/>
            <a:chExt cx="346225" cy="398125"/>
          </a:xfrm>
        </p:grpSpPr>
        <p:sp>
          <p:nvSpPr>
            <p:cNvPr id="4516" name="Google Shape;4516;p69"/>
            <p:cNvSpPr/>
            <p:nvPr/>
          </p:nvSpPr>
          <p:spPr>
            <a:xfrm>
              <a:off x="6743800" y="5036025"/>
              <a:ext cx="105650" cy="147775"/>
            </a:xfrm>
            <a:custGeom>
              <a:rect b="b" l="l" r="r" t="t"/>
              <a:pathLst>
                <a:path extrusionOk="0" h="5911" w="4226">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9"/>
            <p:cNvSpPr/>
            <p:nvPr/>
          </p:nvSpPr>
          <p:spPr>
            <a:xfrm>
              <a:off x="6685175" y="5152025"/>
              <a:ext cx="84275" cy="117275"/>
            </a:xfrm>
            <a:custGeom>
              <a:rect b="b" l="l" r="r" t="t"/>
              <a:pathLst>
                <a:path extrusionOk="0" h="4691" w="3371">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9"/>
            <p:cNvSpPr/>
            <p:nvPr/>
          </p:nvSpPr>
          <p:spPr>
            <a:xfrm>
              <a:off x="6871400" y="5038475"/>
              <a:ext cx="105650" cy="145325"/>
            </a:xfrm>
            <a:custGeom>
              <a:rect b="b" l="l" r="r" t="t"/>
              <a:pathLst>
                <a:path extrusionOk="0" h="5813" w="4226">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9"/>
            <p:cNvSpPr/>
            <p:nvPr/>
          </p:nvSpPr>
          <p:spPr>
            <a:xfrm>
              <a:off x="6944050" y="5155700"/>
              <a:ext cx="87350" cy="116025"/>
            </a:xfrm>
            <a:custGeom>
              <a:rect b="b" l="l" r="r" t="t"/>
              <a:pathLst>
                <a:path extrusionOk="0" h="4641" w="3494">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9"/>
            <p:cNvSpPr/>
            <p:nvPr/>
          </p:nvSpPr>
          <p:spPr>
            <a:xfrm>
              <a:off x="6727300" y="5185625"/>
              <a:ext cx="263800" cy="248525"/>
            </a:xfrm>
            <a:custGeom>
              <a:rect b="b" l="l" r="r" t="t"/>
              <a:pathLst>
                <a:path extrusionOk="0" h="9941" w="10552">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1" name="Google Shape;4521;p69"/>
          <p:cNvGrpSpPr/>
          <p:nvPr/>
        </p:nvGrpSpPr>
        <p:grpSpPr>
          <a:xfrm>
            <a:off x="5981318" y="2487199"/>
            <a:ext cx="432570" cy="421334"/>
            <a:chOff x="5926225" y="921350"/>
            <a:chExt cx="517800" cy="504350"/>
          </a:xfrm>
        </p:grpSpPr>
        <p:sp>
          <p:nvSpPr>
            <p:cNvPr id="4522" name="Google Shape;4522;p69"/>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endParaRPr>
            </a:p>
          </p:txBody>
        </p:sp>
        <p:sp>
          <p:nvSpPr>
            <p:cNvPr id="4523" name="Google Shape;4523;p69"/>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endParaRPr>
            </a:p>
          </p:txBody>
        </p:sp>
      </p:grpSp>
      <p:sp>
        <p:nvSpPr>
          <p:cNvPr id="4524" name="Google Shape;4524;p69"/>
          <p:cNvSpPr/>
          <p:nvPr/>
        </p:nvSpPr>
        <p:spPr>
          <a:xfrm>
            <a:off x="6172538" y="2723256"/>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5" name="Google Shape;4525;p69"/>
          <p:cNvGrpSpPr/>
          <p:nvPr/>
        </p:nvGrpSpPr>
        <p:grpSpPr>
          <a:xfrm>
            <a:off x="6863605" y="2466579"/>
            <a:ext cx="432570" cy="421334"/>
            <a:chOff x="5926225" y="921350"/>
            <a:chExt cx="517800" cy="504350"/>
          </a:xfrm>
        </p:grpSpPr>
        <p:sp>
          <p:nvSpPr>
            <p:cNvPr id="4526" name="Google Shape;4526;p69"/>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cap="flat" cmpd="sng" w="9525">
              <a:solidFill>
                <a:srgbClr val="FF9900"/>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9"/>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cap="flat" cmpd="sng" w="9525">
              <a:solidFill>
                <a:srgbClr val="FF9900"/>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8" name="Google Shape;4528;p69"/>
          <p:cNvSpPr/>
          <p:nvPr/>
        </p:nvSpPr>
        <p:spPr>
          <a:xfrm>
            <a:off x="7057526" y="2702636"/>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38100">
            <a:solidFill>
              <a:srgbClr val="0B87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9" name="Google Shape;4529;p69"/>
          <p:cNvGrpSpPr/>
          <p:nvPr/>
        </p:nvGrpSpPr>
        <p:grpSpPr>
          <a:xfrm>
            <a:off x="5981585" y="3215621"/>
            <a:ext cx="1075937" cy="1047989"/>
            <a:chOff x="5926225" y="921350"/>
            <a:chExt cx="517800" cy="504350"/>
          </a:xfrm>
        </p:grpSpPr>
        <p:sp>
          <p:nvSpPr>
            <p:cNvPr id="4530" name="Google Shape;4530;p69"/>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9900"/>
            </a:solidFill>
            <a:ln cap="flat" cmpd="sng" w="28575">
              <a:solidFill>
                <a:srgbClr val="F1C232"/>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9"/>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9900"/>
            </a:solidFill>
            <a:ln cap="flat" cmpd="sng" w="28575">
              <a:solidFill>
                <a:srgbClr val="F1C232"/>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2" name="Google Shape;4532;p69"/>
          <p:cNvSpPr/>
          <p:nvPr/>
        </p:nvSpPr>
        <p:spPr>
          <a:xfrm>
            <a:off x="6461198" y="3802718"/>
            <a:ext cx="997288" cy="563371"/>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9525">
            <a:solidFill>
              <a:srgbClr val="0B87A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9"/>
          <p:cNvSpPr txBox="1"/>
          <p:nvPr/>
        </p:nvSpPr>
        <p:spPr>
          <a:xfrm>
            <a:off x="5867575" y="312075"/>
            <a:ext cx="1791900" cy="15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00">
                <a:solidFill>
                  <a:srgbClr val="003B55"/>
                </a:solidFill>
                <a:latin typeface="Titillium Web"/>
                <a:ea typeface="Titillium Web"/>
                <a:cs typeface="Titillium Web"/>
                <a:sym typeface="Titillium Web"/>
              </a:rPr>
              <a:t>SlidesCarnival icons are editable shapes</a:t>
            </a:r>
            <a:r>
              <a:rPr lang="en" sz="900">
                <a:solidFill>
                  <a:srgbClr val="003B55"/>
                </a:solidFill>
                <a:latin typeface="Titillium Web"/>
                <a:ea typeface="Titillium Web"/>
                <a:cs typeface="Titillium Web"/>
                <a:sym typeface="Titillium Web"/>
              </a:rPr>
              <a:t>. </a:t>
            </a:r>
            <a:endParaRPr sz="900">
              <a:solidFill>
                <a:srgbClr val="003B55"/>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t/>
            </a:r>
            <a:endParaRPr sz="900">
              <a:solidFill>
                <a:srgbClr val="003B55"/>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rPr lang="en" sz="900">
                <a:solidFill>
                  <a:srgbClr val="003B55"/>
                </a:solidFill>
                <a:latin typeface="Titillium Web"/>
                <a:ea typeface="Titillium Web"/>
                <a:cs typeface="Titillium Web"/>
                <a:sym typeface="Titillium Web"/>
              </a:rPr>
              <a:t>This means that you can:</a:t>
            </a:r>
            <a:endParaRPr sz="900">
              <a:solidFill>
                <a:srgbClr val="003B55"/>
              </a:solidFill>
              <a:latin typeface="Titillium Web"/>
              <a:ea typeface="Titillium Web"/>
              <a:cs typeface="Titillium Web"/>
              <a:sym typeface="Titillium Web"/>
            </a:endParaRPr>
          </a:p>
          <a:p>
            <a:pPr indent="-285750" lvl="0" marL="457200" rtl="0" algn="l">
              <a:spcBef>
                <a:spcPts val="0"/>
              </a:spcBef>
              <a:spcAft>
                <a:spcPts val="0"/>
              </a:spcAft>
              <a:buClr>
                <a:srgbClr val="003B55"/>
              </a:buClr>
              <a:buSzPts val="900"/>
              <a:buFont typeface="Titillium Web"/>
              <a:buChar char="●"/>
            </a:pPr>
            <a:r>
              <a:rPr lang="en" sz="900">
                <a:solidFill>
                  <a:srgbClr val="003B55"/>
                </a:solidFill>
                <a:latin typeface="Titillium Web"/>
                <a:ea typeface="Titillium Web"/>
                <a:cs typeface="Titillium Web"/>
                <a:sym typeface="Titillium Web"/>
              </a:rPr>
              <a:t>Resize them without losing quality.</a:t>
            </a:r>
            <a:endParaRPr sz="900">
              <a:solidFill>
                <a:srgbClr val="003B55"/>
              </a:solidFill>
              <a:latin typeface="Titillium Web"/>
              <a:ea typeface="Titillium Web"/>
              <a:cs typeface="Titillium Web"/>
              <a:sym typeface="Titillium Web"/>
            </a:endParaRPr>
          </a:p>
          <a:p>
            <a:pPr indent="-285750" lvl="0" marL="457200" rtl="0" algn="l">
              <a:spcBef>
                <a:spcPts val="0"/>
              </a:spcBef>
              <a:spcAft>
                <a:spcPts val="0"/>
              </a:spcAft>
              <a:buClr>
                <a:srgbClr val="003B55"/>
              </a:buClr>
              <a:buSzPts val="900"/>
              <a:buFont typeface="Titillium Web"/>
              <a:buChar char="●"/>
            </a:pPr>
            <a:r>
              <a:rPr lang="en" sz="900">
                <a:solidFill>
                  <a:srgbClr val="003B55"/>
                </a:solidFill>
                <a:latin typeface="Titillium Web"/>
                <a:ea typeface="Titillium Web"/>
                <a:cs typeface="Titillium Web"/>
                <a:sym typeface="Titillium Web"/>
              </a:rPr>
              <a:t>Change fill color and opacity.</a:t>
            </a:r>
            <a:endParaRPr sz="900">
              <a:solidFill>
                <a:srgbClr val="003B55"/>
              </a:solidFill>
              <a:latin typeface="Titillium Web"/>
              <a:ea typeface="Titillium Web"/>
              <a:cs typeface="Titillium Web"/>
              <a:sym typeface="Titillium Web"/>
            </a:endParaRPr>
          </a:p>
          <a:p>
            <a:pPr indent="-285750" lvl="0" marL="457200" rtl="0" algn="l">
              <a:spcBef>
                <a:spcPts val="0"/>
              </a:spcBef>
              <a:spcAft>
                <a:spcPts val="0"/>
              </a:spcAft>
              <a:buClr>
                <a:srgbClr val="003B55"/>
              </a:buClr>
              <a:buSzPts val="900"/>
              <a:buFont typeface="Titillium Web"/>
              <a:buChar char="●"/>
            </a:pPr>
            <a:r>
              <a:rPr lang="en" sz="900">
                <a:solidFill>
                  <a:srgbClr val="003B55"/>
                </a:solidFill>
                <a:latin typeface="Titillium Web"/>
                <a:ea typeface="Titillium Web"/>
                <a:cs typeface="Titillium Web"/>
                <a:sym typeface="Titillium Web"/>
              </a:rPr>
              <a:t>Change line color, width and style.</a:t>
            </a:r>
            <a:endParaRPr sz="900">
              <a:solidFill>
                <a:srgbClr val="003B55"/>
              </a:solidFill>
              <a:latin typeface="Titillium Web"/>
              <a:ea typeface="Titillium Web"/>
              <a:cs typeface="Titillium Web"/>
              <a:sym typeface="Titillium Web"/>
            </a:endParaRPr>
          </a:p>
          <a:p>
            <a:pPr indent="0" lvl="0" marL="0" rtl="0" algn="l">
              <a:spcBef>
                <a:spcPts val="0"/>
              </a:spcBef>
              <a:spcAft>
                <a:spcPts val="0"/>
              </a:spcAft>
              <a:buNone/>
            </a:pPr>
            <a:r>
              <a:t/>
            </a:r>
            <a:endParaRPr sz="900">
              <a:solidFill>
                <a:srgbClr val="003B55"/>
              </a:solidFill>
              <a:latin typeface="Titillium Web"/>
              <a:ea typeface="Titillium Web"/>
              <a:cs typeface="Titillium Web"/>
              <a:sym typeface="Titillium Web"/>
            </a:endParaRPr>
          </a:p>
          <a:p>
            <a:pPr indent="0" lvl="0" marL="0" rtl="0" algn="l">
              <a:spcBef>
                <a:spcPts val="0"/>
              </a:spcBef>
              <a:spcAft>
                <a:spcPts val="0"/>
              </a:spcAft>
              <a:buNone/>
            </a:pPr>
            <a:r>
              <a:rPr lang="en" sz="900">
                <a:solidFill>
                  <a:srgbClr val="003B55"/>
                </a:solidFill>
                <a:latin typeface="Titillium Web"/>
                <a:ea typeface="Titillium Web"/>
                <a:cs typeface="Titillium Web"/>
                <a:sym typeface="Titillium Web"/>
              </a:rPr>
              <a:t>Isn’t that nice? :)</a:t>
            </a:r>
            <a:endParaRPr sz="900">
              <a:solidFill>
                <a:srgbClr val="003B55"/>
              </a:solidFill>
              <a:latin typeface="Titillium Web"/>
              <a:ea typeface="Titillium Web"/>
              <a:cs typeface="Titillium Web"/>
              <a:sym typeface="Titillium Web"/>
            </a:endParaRPr>
          </a:p>
          <a:p>
            <a:pPr indent="0" lvl="0" marL="0" rtl="0" algn="l">
              <a:spcBef>
                <a:spcPts val="0"/>
              </a:spcBef>
              <a:spcAft>
                <a:spcPts val="0"/>
              </a:spcAft>
              <a:buNone/>
            </a:pPr>
            <a:r>
              <a:t/>
            </a:r>
            <a:endParaRPr sz="900">
              <a:solidFill>
                <a:srgbClr val="003B55"/>
              </a:solidFill>
              <a:latin typeface="Titillium Web"/>
              <a:ea typeface="Titillium Web"/>
              <a:cs typeface="Titillium Web"/>
              <a:sym typeface="Titillium Web"/>
            </a:endParaRPr>
          </a:p>
          <a:p>
            <a:pPr indent="0" lvl="0" marL="0" rtl="0" algn="l">
              <a:spcBef>
                <a:spcPts val="0"/>
              </a:spcBef>
              <a:spcAft>
                <a:spcPts val="0"/>
              </a:spcAft>
              <a:buNone/>
            </a:pPr>
            <a:r>
              <a:rPr lang="en" sz="900">
                <a:solidFill>
                  <a:srgbClr val="003B55"/>
                </a:solidFill>
                <a:latin typeface="Titillium Web"/>
                <a:ea typeface="Titillium Web"/>
                <a:cs typeface="Titillium Web"/>
                <a:sym typeface="Titillium Web"/>
              </a:rPr>
              <a:t>Examples:</a:t>
            </a:r>
            <a:endParaRPr sz="900">
              <a:solidFill>
                <a:srgbClr val="003B55"/>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t/>
            </a:r>
            <a:endParaRPr sz="900">
              <a:solidFill>
                <a:srgbClr val="003B55"/>
              </a:solidFill>
              <a:latin typeface="Titillium Web"/>
              <a:ea typeface="Titillium Web"/>
              <a:cs typeface="Titillium Web"/>
              <a:sym typeface="Titillium Web"/>
            </a:endParaRPr>
          </a:p>
          <a:p>
            <a:pPr indent="0" lvl="0" marL="0" rtl="0" algn="l">
              <a:spcBef>
                <a:spcPts val="0"/>
              </a:spcBef>
              <a:spcAft>
                <a:spcPts val="0"/>
              </a:spcAft>
              <a:buNone/>
            </a:pPr>
            <a:r>
              <a:t/>
            </a:r>
            <a:endParaRPr sz="900">
              <a:solidFill>
                <a:srgbClr val="003B55"/>
              </a:solidFill>
              <a:latin typeface="Titillium Web"/>
              <a:ea typeface="Titillium Web"/>
              <a:cs typeface="Titillium Web"/>
              <a:sym typeface="Titillium Web"/>
            </a:endParaRPr>
          </a:p>
        </p:txBody>
      </p:sp>
      <p:sp>
        <p:nvSpPr>
          <p:cNvPr id="4534" name="Google Shape;4534;p69"/>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538" name="Shape 4538"/>
        <p:cNvGrpSpPr/>
        <p:nvPr/>
      </p:nvGrpSpPr>
      <p:grpSpPr>
        <a:xfrm>
          <a:off x="0" y="0"/>
          <a:ext cx="0" cy="0"/>
          <a:chOff x="0" y="0"/>
          <a:chExt cx="0" cy="0"/>
        </a:xfrm>
      </p:grpSpPr>
      <p:sp>
        <p:nvSpPr>
          <p:cNvPr id="4539" name="Google Shape;4539;p70"/>
          <p:cNvSpPr txBox="1"/>
          <p:nvPr/>
        </p:nvSpPr>
        <p:spPr>
          <a:xfrm>
            <a:off x="2011450" y="914275"/>
            <a:ext cx="6676800" cy="13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03B55"/>
                </a:solidFill>
                <a:latin typeface="Titillium Web"/>
                <a:ea typeface="Titillium Web"/>
                <a:cs typeface="Titillium Web"/>
                <a:sym typeface="Titillium Web"/>
              </a:rPr>
              <a:t>Now you can use any emoji as an icon!</a:t>
            </a:r>
            <a:endParaRPr>
              <a:solidFill>
                <a:srgbClr val="003B55"/>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rPr lang="en">
                <a:solidFill>
                  <a:srgbClr val="003B55"/>
                </a:solidFill>
                <a:latin typeface="Titillium Web"/>
                <a:ea typeface="Titillium Web"/>
                <a:cs typeface="Titillium Web"/>
                <a:sym typeface="Titillium Web"/>
              </a:rPr>
              <a:t>And of course it resizes without losing quality and you can change the color.</a:t>
            </a:r>
            <a:endParaRPr>
              <a:solidFill>
                <a:srgbClr val="003B55"/>
              </a:solidFill>
              <a:latin typeface="Titillium Web"/>
              <a:ea typeface="Titillium Web"/>
              <a:cs typeface="Titillium Web"/>
              <a:sym typeface="Titillium Web"/>
            </a:endParaRPr>
          </a:p>
          <a:p>
            <a:pPr indent="0" lvl="0" marL="0" rtl="0" algn="l">
              <a:spcBef>
                <a:spcPts val="0"/>
              </a:spcBef>
              <a:spcAft>
                <a:spcPts val="0"/>
              </a:spcAft>
              <a:buNone/>
            </a:pPr>
            <a:r>
              <a:t/>
            </a:r>
            <a:endParaRPr>
              <a:solidFill>
                <a:srgbClr val="003B55"/>
              </a:solidFill>
              <a:latin typeface="Titillium Web"/>
              <a:ea typeface="Titillium Web"/>
              <a:cs typeface="Titillium Web"/>
              <a:sym typeface="Titillium Web"/>
            </a:endParaRPr>
          </a:p>
          <a:p>
            <a:pPr indent="0" lvl="0" marL="0" rtl="0" algn="l">
              <a:spcBef>
                <a:spcPts val="0"/>
              </a:spcBef>
              <a:spcAft>
                <a:spcPts val="0"/>
              </a:spcAft>
              <a:buNone/>
            </a:pPr>
            <a:r>
              <a:rPr lang="en">
                <a:solidFill>
                  <a:srgbClr val="003B55"/>
                </a:solidFill>
                <a:latin typeface="Titillium Web"/>
                <a:ea typeface="Titillium Web"/>
                <a:cs typeface="Titillium Web"/>
                <a:sym typeface="Titillium Web"/>
              </a:rPr>
              <a:t>How? Follow Google instructions </a:t>
            </a:r>
            <a:r>
              <a:rPr lang="en" u="sng">
                <a:solidFill>
                  <a:srgbClr val="003B55"/>
                </a:solidFill>
                <a:latin typeface="Titillium Web"/>
                <a:ea typeface="Titillium Web"/>
                <a:cs typeface="Titillium Web"/>
                <a:sym typeface="Titillium Web"/>
                <a:hlinkClick r:id="rId3"/>
              </a:rPr>
              <a:t>https://twitter.com/googledocs/status/730087240156643328</a:t>
            </a:r>
            <a:endParaRPr>
              <a:solidFill>
                <a:srgbClr val="003B55"/>
              </a:solidFill>
              <a:latin typeface="Titillium Web"/>
              <a:ea typeface="Titillium Web"/>
              <a:cs typeface="Titillium Web"/>
              <a:sym typeface="Titillium Web"/>
            </a:endParaRPr>
          </a:p>
          <a:p>
            <a:pPr indent="0" lvl="0" marL="0" rtl="0" algn="l">
              <a:spcBef>
                <a:spcPts val="0"/>
              </a:spcBef>
              <a:spcAft>
                <a:spcPts val="0"/>
              </a:spcAft>
              <a:buNone/>
            </a:pPr>
            <a:r>
              <a:t/>
            </a:r>
            <a:endParaRPr>
              <a:solidFill>
                <a:srgbClr val="003B55"/>
              </a:solidFill>
              <a:latin typeface="Titillium Web"/>
              <a:ea typeface="Titillium Web"/>
              <a:cs typeface="Titillium Web"/>
              <a:sym typeface="Titillium Web"/>
            </a:endParaRPr>
          </a:p>
          <a:p>
            <a:pPr indent="0" lvl="0" marL="0" rtl="0" algn="l">
              <a:spcBef>
                <a:spcPts val="0"/>
              </a:spcBef>
              <a:spcAft>
                <a:spcPts val="0"/>
              </a:spcAft>
              <a:buNone/>
            </a:pPr>
            <a:r>
              <a:t/>
            </a:r>
            <a:endParaRPr>
              <a:solidFill>
                <a:srgbClr val="003B55"/>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t/>
            </a:r>
            <a:endParaRPr>
              <a:solidFill>
                <a:srgbClr val="003B55"/>
              </a:solidFill>
              <a:latin typeface="Titillium Web"/>
              <a:ea typeface="Titillium Web"/>
              <a:cs typeface="Titillium Web"/>
              <a:sym typeface="Titillium Web"/>
            </a:endParaRPr>
          </a:p>
          <a:p>
            <a:pPr indent="0" lvl="0" marL="0" rtl="0" algn="l">
              <a:spcBef>
                <a:spcPts val="0"/>
              </a:spcBef>
              <a:spcAft>
                <a:spcPts val="0"/>
              </a:spcAft>
              <a:buNone/>
            </a:pPr>
            <a:r>
              <a:t/>
            </a:r>
            <a:endParaRPr>
              <a:solidFill>
                <a:srgbClr val="003B55"/>
              </a:solidFill>
              <a:latin typeface="Titillium Web"/>
              <a:ea typeface="Titillium Web"/>
              <a:cs typeface="Titillium Web"/>
              <a:sym typeface="Titillium Web"/>
            </a:endParaRPr>
          </a:p>
        </p:txBody>
      </p:sp>
      <p:sp>
        <p:nvSpPr>
          <p:cNvPr id="4540" name="Google Shape;4540;p70"/>
          <p:cNvSpPr txBox="1"/>
          <p:nvPr/>
        </p:nvSpPr>
        <p:spPr>
          <a:xfrm>
            <a:off x="655700" y="2374250"/>
            <a:ext cx="7327500" cy="257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600">
                <a:solidFill>
                  <a:srgbClr val="01597F"/>
                </a:solidFill>
                <a:latin typeface="Titillium Web"/>
                <a:ea typeface="Titillium Web"/>
                <a:cs typeface="Titillium Web"/>
                <a:sym typeface="Titillium Web"/>
              </a:rPr>
              <a:t>✋👆👉👍👤👦👧👨👩👪💃🏃💑❤😂😉😋😒😭👶😸🐟🍒🍔💣📌📖🔨🎃🎈🎨🏈🏰🌏🔌🔑</a:t>
            </a:r>
            <a:r>
              <a:rPr lang="en" sz="2400">
                <a:solidFill>
                  <a:srgbClr val="01597F"/>
                </a:solidFill>
                <a:highlight>
                  <a:srgbClr val="D3EBD5"/>
                </a:highlight>
                <a:latin typeface="Titillium Web"/>
                <a:ea typeface="Titillium Web"/>
                <a:cs typeface="Titillium Web"/>
                <a:sym typeface="Titillium Web"/>
              </a:rPr>
              <a:t> and many more...</a:t>
            </a:r>
            <a:endParaRPr sz="2400">
              <a:solidFill>
                <a:srgbClr val="01597F"/>
              </a:solidFill>
              <a:highlight>
                <a:srgbClr val="D3EBD5"/>
              </a:highlight>
              <a:latin typeface="Titillium Web"/>
              <a:ea typeface="Titillium Web"/>
              <a:cs typeface="Titillium Web"/>
              <a:sym typeface="Titillium Web"/>
            </a:endParaRPr>
          </a:p>
        </p:txBody>
      </p:sp>
      <p:sp>
        <p:nvSpPr>
          <p:cNvPr id="4541" name="Google Shape;4541;p70"/>
          <p:cNvSpPr txBox="1"/>
          <p:nvPr/>
        </p:nvSpPr>
        <p:spPr>
          <a:xfrm>
            <a:off x="496575" y="856414"/>
            <a:ext cx="1440600" cy="129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600">
                <a:solidFill>
                  <a:srgbClr val="0B87A1"/>
                </a:solidFill>
              </a:rPr>
              <a:t>😉</a:t>
            </a:r>
            <a:endParaRPr sz="9600">
              <a:solidFill>
                <a:srgbClr val="0B87A1"/>
              </a:solidFill>
            </a:endParaRPr>
          </a:p>
        </p:txBody>
      </p:sp>
      <p:sp>
        <p:nvSpPr>
          <p:cNvPr id="4542" name="Google Shape;4542;p70"/>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5" name="Shape 3905"/>
        <p:cNvGrpSpPr/>
        <p:nvPr/>
      </p:nvGrpSpPr>
      <p:grpSpPr>
        <a:xfrm>
          <a:off x="0" y="0"/>
          <a:ext cx="0" cy="0"/>
          <a:chOff x="0" y="0"/>
          <a:chExt cx="0" cy="0"/>
        </a:xfrm>
      </p:grpSpPr>
      <p:sp>
        <p:nvSpPr>
          <p:cNvPr id="3906" name="Google Shape;3906;p29"/>
          <p:cNvSpPr/>
          <p:nvPr/>
        </p:nvSpPr>
        <p:spPr>
          <a:xfrm>
            <a:off x="932050" y="1336000"/>
            <a:ext cx="7280100" cy="322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29"/>
          <p:cNvSpPr txBox="1"/>
          <p:nvPr>
            <p:ph type="ctrTitle"/>
          </p:nvPr>
        </p:nvSpPr>
        <p:spPr>
          <a:xfrm>
            <a:off x="931950" y="441600"/>
            <a:ext cx="7280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rgbClr val="0B87A1"/>
                </a:solidFill>
                <a:latin typeface="Montserrat"/>
                <a:ea typeface="Montserrat"/>
                <a:cs typeface="Montserrat"/>
                <a:sym typeface="Montserrat"/>
              </a:rPr>
              <a:t>WHAT IS MACHINE LEARNING?</a:t>
            </a:r>
            <a:endParaRPr sz="3600">
              <a:solidFill>
                <a:srgbClr val="0B87A1"/>
              </a:solidFill>
              <a:latin typeface="Droid Serif"/>
              <a:ea typeface="Droid Serif"/>
              <a:cs typeface="Droid Serif"/>
              <a:sym typeface="Droid Serif"/>
            </a:endParaRPr>
          </a:p>
        </p:txBody>
      </p:sp>
      <p:sp>
        <p:nvSpPr>
          <p:cNvPr id="3908" name="Google Shape;3908;p29"/>
          <p:cNvSpPr txBox="1"/>
          <p:nvPr/>
        </p:nvSpPr>
        <p:spPr>
          <a:xfrm>
            <a:off x="1149100" y="1379450"/>
            <a:ext cx="68460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2" name="Shape 3912"/>
        <p:cNvGrpSpPr/>
        <p:nvPr/>
      </p:nvGrpSpPr>
      <p:grpSpPr>
        <a:xfrm>
          <a:off x="0" y="0"/>
          <a:ext cx="0" cy="0"/>
          <a:chOff x="0" y="0"/>
          <a:chExt cx="0" cy="0"/>
        </a:xfrm>
      </p:grpSpPr>
      <p:sp>
        <p:nvSpPr>
          <p:cNvPr id="3913" name="Google Shape;3913;p30"/>
          <p:cNvSpPr/>
          <p:nvPr/>
        </p:nvSpPr>
        <p:spPr>
          <a:xfrm>
            <a:off x="932050" y="1336000"/>
            <a:ext cx="7280100" cy="322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30"/>
          <p:cNvSpPr txBox="1"/>
          <p:nvPr>
            <p:ph type="ctrTitle"/>
          </p:nvPr>
        </p:nvSpPr>
        <p:spPr>
          <a:xfrm>
            <a:off x="931950" y="441600"/>
            <a:ext cx="7280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rgbClr val="0B87A1"/>
                </a:solidFill>
                <a:latin typeface="Montserrat"/>
                <a:ea typeface="Montserrat"/>
                <a:cs typeface="Montserrat"/>
                <a:sym typeface="Montserrat"/>
              </a:rPr>
              <a:t>WHAT IS MACHINE LEARNING?</a:t>
            </a:r>
            <a:endParaRPr sz="3600">
              <a:solidFill>
                <a:srgbClr val="0B87A1"/>
              </a:solidFill>
              <a:latin typeface="Droid Serif"/>
              <a:ea typeface="Droid Serif"/>
              <a:cs typeface="Droid Serif"/>
              <a:sym typeface="Droid Serif"/>
            </a:endParaRPr>
          </a:p>
        </p:txBody>
      </p:sp>
      <p:sp>
        <p:nvSpPr>
          <p:cNvPr id="3915" name="Google Shape;3915;p30"/>
          <p:cNvSpPr txBox="1"/>
          <p:nvPr/>
        </p:nvSpPr>
        <p:spPr>
          <a:xfrm>
            <a:off x="1149100" y="1379450"/>
            <a:ext cx="6846000" cy="486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2300">
                <a:solidFill>
                  <a:schemeClr val="dk1"/>
                </a:solidFill>
                <a:highlight>
                  <a:srgbClr val="FFFFFF"/>
                </a:highlight>
                <a:latin typeface="Georgia"/>
                <a:ea typeface="Georgia"/>
                <a:cs typeface="Georgia"/>
                <a:sym typeface="Georgia"/>
              </a:rPr>
              <a:t>= the idea that there are </a:t>
            </a:r>
            <a:r>
              <a:rPr lang="en" sz="2300">
                <a:solidFill>
                  <a:schemeClr val="dk1"/>
                </a:solidFill>
                <a:highlight>
                  <a:srgbClr val="FFFF00"/>
                </a:highlight>
                <a:latin typeface="Georgia"/>
                <a:ea typeface="Georgia"/>
                <a:cs typeface="Georgia"/>
                <a:sym typeface="Georgia"/>
              </a:rPr>
              <a:t>generic algorithms that can tell you something interesting about a set of data without you having to write any custom code specific to the problem</a:t>
            </a:r>
            <a:r>
              <a:rPr lang="en" sz="2300">
                <a:solidFill>
                  <a:schemeClr val="dk1"/>
                </a:solidFill>
                <a:highlight>
                  <a:srgbClr val="FFFFFF"/>
                </a:highlight>
                <a:latin typeface="Georgia"/>
                <a:ea typeface="Georgia"/>
                <a:cs typeface="Georgia"/>
                <a:sym typeface="Georgia"/>
              </a:rPr>
              <a:t>. Instead of writing code, you feed data to the generic algorithm and it builds its own logic based on the data.</a:t>
            </a:r>
            <a:endParaRPr sz="2300">
              <a:solidFill>
                <a:schemeClr val="dk1"/>
              </a:solidFill>
              <a:highlight>
                <a:srgbClr val="FFFFFF"/>
              </a:highlight>
              <a:latin typeface="Georgia"/>
              <a:ea typeface="Georgia"/>
              <a:cs typeface="Georgia"/>
              <a:sym typeface="Georgia"/>
            </a:endParaRPr>
          </a:p>
          <a:p>
            <a:pPr indent="0" lvl="0" marL="0" rtl="0" algn="ctr">
              <a:lnSpc>
                <a:spcPct val="115000"/>
              </a:lnSpc>
              <a:spcBef>
                <a:spcPts val="0"/>
              </a:spcBef>
              <a:spcAft>
                <a:spcPts val="0"/>
              </a:spcAft>
              <a:buClr>
                <a:schemeClr val="dk1"/>
              </a:buClr>
              <a:buSzPts val="1100"/>
              <a:buFont typeface="Arial"/>
              <a:buNone/>
            </a:pPr>
            <a:r>
              <a:t/>
            </a:r>
            <a:endParaRPr sz="2400">
              <a:solidFill>
                <a:schemeClr val="dk1"/>
              </a:solidFill>
              <a:highlight>
                <a:srgbClr val="FFFFFF"/>
              </a:highlight>
              <a:latin typeface="Georgia"/>
              <a:ea typeface="Georgia"/>
              <a:cs typeface="Georgia"/>
              <a:sym typeface="Georgia"/>
            </a:endParaRPr>
          </a:p>
          <a:p>
            <a:pPr indent="0" lvl="0" marL="0" rtl="0" algn="ctr">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Open Sans"/>
                <a:ea typeface="Open Sans"/>
                <a:cs typeface="Open Sans"/>
                <a:sym typeface="Open Sans"/>
              </a:rPr>
              <a:t>--medium article by </a:t>
            </a:r>
            <a:r>
              <a:rPr lang="en" sz="1200" u="sng">
                <a:solidFill>
                  <a:srgbClr val="1155CC"/>
                </a:solidFill>
                <a:latin typeface="Open Sans"/>
                <a:ea typeface="Open Sans"/>
                <a:cs typeface="Open Sans"/>
                <a:sym typeface="Open Sans"/>
                <a:hlinkClick r:id="rId3"/>
              </a:rPr>
              <a:t>Adam Geitgey</a:t>
            </a:r>
            <a:r>
              <a:rPr lang="en" sz="1200">
                <a:solidFill>
                  <a:schemeClr val="dk1"/>
                </a:solidFill>
                <a:highlight>
                  <a:srgbClr val="FFFFFF"/>
                </a:highlight>
                <a:latin typeface="Open Sans"/>
                <a:ea typeface="Open Sans"/>
                <a:cs typeface="Open Sans"/>
                <a:sym typeface="Open Sans"/>
              </a:rPr>
              <a:t> </a:t>
            </a:r>
            <a:endParaRPr sz="12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9" name="Shape 3919"/>
        <p:cNvGrpSpPr/>
        <p:nvPr/>
      </p:nvGrpSpPr>
      <p:grpSpPr>
        <a:xfrm>
          <a:off x="0" y="0"/>
          <a:ext cx="0" cy="0"/>
          <a:chOff x="0" y="0"/>
          <a:chExt cx="0" cy="0"/>
        </a:xfrm>
      </p:grpSpPr>
      <p:sp>
        <p:nvSpPr>
          <p:cNvPr id="3920" name="Google Shape;3920;p31"/>
          <p:cNvSpPr/>
          <p:nvPr/>
        </p:nvSpPr>
        <p:spPr>
          <a:xfrm>
            <a:off x="588300" y="2493400"/>
            <a:ext cx="7967400" cy="492900"/>
          </a:xfrm>
          <a:prstGeom prst="rect">
            <a:avLst/>
          </a:prstGeom>
          <a:gradFill>
            <a:gsLst>
              <a:gs pos="0">
                <a:srgbClr val="FFFFFF"/>
              </a:gs>
              <a:gs pos="100000">
                <a:srgbClr val="B3B3B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31"/>
          <p:cNvSpPr txBox="1"/>
          <p:nvPr>
            <p:ph type="ctrTitle"/>
          </p:nvPr>
        </p:nvSpPr>
        <p:spPr>
          <a:xfrm>
            <a:off x="931950" y="441600"/>
            <a:ext cx="7280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rgbClr val="0B87A1"/>
                </a:solidFill>
                <a:latin typeface="Montserrat"/>
                <a:ea typeface="Montserrat"/>
                <a:cs typeface="Montserrat"/>
                <a:sym typeface="Montserrat"/>
              </a:rPr>
              <a:t>Typical Steps</a:t>
            </a:r>
            <a:endParaRPr b="1" sz="2400">
              <a:solidFill>
                <a:srgbClr val="0B87A1"/>
              </a:solidFill>
              <a:latin typeface="Montserrat"/>
              <a:ea typeface="Montserrat"/>
              <a:cs typeface="Montserrat"/>
              <a:sym typeface="Montserrat"/>
            </a:endParaRPr>
          </a:p>
        </p:txBody>
      </p:sp>
      <p:grpSp>
        <p:nvGrpSpPr>
          <p:cNvPr id="3922" name="Google Shape;3922;p31"/>
          <p:cNvGrpSpPr/>
          <p:nvPr/>
        </p:nvGrpSpPr>
        <p:grpSpPr>
          <a:xfrm>
            <a:off x="4381303" y="1486243"/>
            <a:ext cx="2460300" cy="2460300"/>
            <a:chOff x="6254516" y="1318143"/>
            <a:chExt cx="2460300" cy="2460300"/>
          </a:xfrm>
        </p:grpSpPr>
        <p:sp>
          <p:nvSpPr>
            <p:cNvPr id="3923" name="Google Shape;3923;p31"/>
            <p:cNvSpPr/>
            <p:nvPr/>
          </p:nvSpPr>
          <p:spPr>
            <a:xfrm rot="2700000">
              <a:off x="7239866" y="1053398"/>
              <a:ext cx="489601" cy="2989789"/>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31"/>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307BF3"/>
                  </a:solidFill>
                  <a:latin typeface="Roboto"/>
                  <a:ea typeface="Roboto"/>
                  <a:cs typeface="Roboto"/>
                  <a:sym typeface="Roboto"/>
                </a:rPr>
                <a:t>5</a:t>
              </a:r>
              <a:endParaRPr b="1" sz="900">
                <a:solidFill>
                  <a:srgbClr val="307BF3"/>
                </a:solidFill>
                <a:latin typeface="Roboto"/>
                <a:ea typeface="Roboto"/>
                <a:cs typeface="Roboto"/>
                <a:sym typeface="Roboto"/>
              </a:endParaRPr>
            </a:p>
          </p:txBody>
        </p:sp>
        <p:sp>
          <p:nvSpPr>
            <p:cNvPr id="3925" name="Google Shape;3925;p31"/>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Evaluate Model Performance</a:t>
              </a:r>
              <a:endParaRPr b="1" sz="1100">
                <a:solidFill>
                  <a:srgbClr val="FFFFFF"/>
                </a:solidFill>
                <a:latin typeface="Roboto"/>
                <a:ea typeface="Roboto"/>
                <a:cs typeface="Roboto"/>
                <a:sym typeface="Roboto"/>
              </a:endParaRPr>
            </a:p>
          </p:txBody>
        </p:sp>
      </p:grpSp>
      <p:grpSp>
        <p:nvGrpSpPr>
          <p:cNvPr id="3926" name="Google Shape;3926;p31"/>
          <p:cNvGrpSpPr/>
          <p:nvPr/>
        </p:nvGrpSpPr>
        <p:grpSpPr>
          <a:xfrm>
            <a:off x="3402955" y="1486243"/>
            <a:ext cx="2460300" cy="2460300"/>
            <a:chOff x="4761418" y="1318143"/>
            <a:chExt cx="2460300" cy="2460300"/>
          </a:xfrm>
        </p:grpSpPr>
        <p:sp>
          <p:nvSpPr>
            <p:cNvPr id="3927" name="Google Shape;3927;p31"/>
            <p:cNvSpPr/>
            <p:nvPr/>
          </p:nvSpPr>
          <p:spPr>
            <a:xfrm rot="2700000">
              <a:off x="5746767" y="1053398"/>
              <a:ext cx="489601" cy="2989789"/>
            </a:xfrm>
            <a:prstGeom prst="roundRect">
              <a:avLst>
                <a:gd fmla="val 50000" name="adj"/>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31"/>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0E65F0"/>
                  </a:solidFill>
                  <a:latin typeface="Roboto"/>
                  <a:ea typeface="Roboto"/>
                  <a:cs typeface="Roboto"/>
                  <a:sym typeface="Roboto"/>
                </a:rPr>
                <a:t>4</a:t>
              </a:r>
              <a:endParaRPr b="1" sz="900">
                <a:solidFill>
                  <a:srgbClr val="0E65F0"/>
                </a:solidFill>
                <a:latin typeface="Roboto"/>
                <a:ea typeface="Roboto"/>
                <a:cs typeface="Roboto"/>
                <a:sym typeface="Roboto"/>
              </a:endParaRPr>
            </a:p>
          </p:txBody>
        </p:sp>
        <p:sp>
          <p:nvSpPr>
            <p:cNvPr id="3929" name="Google Shape;3929;p31"/>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Train model on training set</a:t>
              </a:r>
              <a:endParaRPr b="1" sz="1100">
                <a:solidFill>
                  <a:srgbClr val="FFFFFF"/>
                </a:solidFill>
                <a:latin typeface="Roboto"/>
                <a:ea typeface="Roboto"/>
                <a:cs typeface="Roboto"/>
                <a:sym typeface="Roboto"/>
              </a:endParaRPr>
            </a:p>
          </p:txBody>
        </p:sp>
      </p:grpSp>
      <p:grpSp>
        <p:nvGrpSpPr>
          <p:cNvPr id="3930" name="Google Shape;3930;p31"/>
          <p:cNvGrpSpPr/>
          <p:nvPr/>
        </p:nvGrpSpPr>
        <p:grpSpPr>
          <a:xfrm>
            <a:off x="2385763" y="1486243"/>
            <a:ext cx="2460300" cy="2460300"/>
            <a:chOff x="3269751" y="1318143"/>
            <a:chExt cx="2460300" cy="2460300"/>
          </a:xfrm>
        </p:grpSpPr>
        <p:sp>
          <p:nvSpPr>
            <p:cNvPr id="3931" name="Google Shape;3931;p31"/>
            <p:cNvSpPr/>
            <p:nvPr/>
          </p:nvSpPr>
          <p:spPr>
            <a:xfrm rot="2700000">
              <a:off x="4255100" y="1053398"/>
              <a:ext cx="489601" cy="2989789"/>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31"/>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0D5DDF"/>
                  </a:solidFill>
                  <a:latin typeface="Roboto"/>
                  <a:ea typeface="Roboto"/>
                  <a:cs typeface="Roboto"/>
                  <a:sym typeface="Roboto"/>
                </a:rPr>
                <a:t>3</a:t>
              </a:r>
              <a:endParaRPr b="1" sz="900">
                <a:solidFill>
                  <a:srgbClr val="0D5DDF"/>
                </a:solidFill>
                <a:latin typeface="Roboto"/>
                <a:ea typeface="Roboto"/>
                <a:cs typeface="Roboto"/>
                <a:sym typeface="Roboto"/>
              </a:endParaRPr>
            </a:p>
          </p:txBody>
        </p:sp>
        <p:sp>
          <p:nvSpPr>
            <p:cNvPr id="3933" name="Google Shape;3933;p31"/>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Choose a model</a:t>
              </a:r>
              <a:endParaRPr b="1" sz="1100">
                <a:solidFill>
                  <a:srgbClr val="FFFFFF"/>
                </a:solidFill>
                <a:latin typeface="Roboto"/>
                <a:ea typeface="Roboto"/>
                <a:cs typeface="Roboto"/>
                <a:sym typeface="Roboto"/>
              </a:endParaRPr>
            </a:p>
          </p:txBody>
        </p:sp>
      </p:grpSp>
      <p:grpSp>
        <p:nvGrpSpPr>
          <p:cNvPr id="3934" name="Google Shape;3934;p31"/>
          <p:cNvGrpSpPr/>
          <p:nvPr/>
        </p:nvGrpSpPr>
        <p:grpSpPr>
          <a:xfrm>
            <a:off x="1391438" y="1509693"/>
            <a:ext cx="2460300" cy="2460300"/>
            <a:chOff x="1776626" y="1318143"/>
            <a:chExt cx="2460300" cy="2460300"/>
          </a:xfrm>
        </p:grpSpPr>
        <p:grpSp>
          <p:nvGrpSpPr>
            <p:cNvPr id="3935" name="Google Shape;3935;p31"/>
            <p:cNvGrpSpPr/>
            <p:nvPr/>
          </p:nvGrpSpPr>
          <p:grpSpPr>
            <a:xfrm>
              <a:off x="1776626" y="1318143"/>
              <a:ext cx="2460300" cy="2460300"/>
              <a:chOff x="1776626" y="1318143"/>
              <a:chExt cx="2460300" cy="2460300"/>
            </a:xfrm>
          </p:grpSpPr>
          <p:sp>
            <p:nvSpPr>
              <p:cNvPr id="3936" name="Google Shape;3936;p31"/>
              <p:cNvSpPr/>
              <p:nvPr/>
            </p:nvSpPr>
            <p:spPr>
              <a:xfrm rot="2700000">
                <a:off x="2761975" y="1053398"/>
                <a:ext cx="489601" cy="2989789"/>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31"/>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Prep / Visualize Data</a:t>
                </a:r>
                <a:endParaRPr b="1" sz="1100">
                  <a:solidFill>
                    <a:srgbClr val="FFFFFF"/>
                  </a:solidFill>
                  <a:latin typeface="Roboto"/>
                  <a:ea typeface="Roboto"/>
                  <a:cs typeface="Roboto"/>
                  <a:sym typeface="Roboto"/>
                </a:endParaRPr>
              </a:p>
            </p:txBody>
          </p:sp>
        </p:grpSp>
        <p:sp>
          <p:nvSpPr>
            <p:cNvPr id="3938" name="Google Shape;3938;p31"/>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0C58D3"/>
                  </a:solidFill>
                  <a:latin typeface="Roboto"/>
                  <a:ea typeface="Roboto"/>
                  <a:cs typeface="Roboto"/>
                  <a:sym typeface="Roboto"/>
                </a:rPr>
                <a:t>2</a:t>
              </a:r>
              <a:endParaRPr b="1" sz="900">
                <a:solidFill>
                  <a:srgbClr val="0C58D3"/>
                </a:solidFill>
                <a:latin typeface="Roboto"/>
                <a:ea typeface="Roboto"/>
                <a:cs typeface="Roboto"/>
                <a:sym typeface="Roboto"/>
              </a:endParaRPr>
            </a:p>
          </p:txBody>
        </p:sp>
      </p:grpSp>
      <p:grpSp>
        <p:nvGrpSpPr>
          <p:cNvPr id="3939" name="Google Shape;3939;p31"/>
          <p:cNvGrpSpPr/>
          <p:nvPr/>
        </p:nvGrpSpPr>
        <p:grpSpPr>
          <a:xfrm>
            <a:off x="412622" y="1486243"/>
            <a:ext cx="2460300" cy="2460300"/>
            <a:chOff x="284959" y="1318143"/>
            <a:chExt cx="2460300" cy="2460300"/>
          </a:xfrm>
        </p:grpSpPr>
        <p:sp>
          <p:nvSpPr>
            <p:cNvPr id="3940" name="Google Shape;3940;p31"/>
            <p:cNvSpPr/>
            <p:nvPr/>
          </p:nvSpPr>
          <p:spPr>
            <a:xfrm rot="2700000">
              <a:off x="1270309" y="1053398"/>
              <a:ext cx="489601" cy="2989789"/>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31"/>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0944A1"/>
                  </a:solidFill>
                  <a:latin typeface="Roboto"/>
                  <a:ea typeface="Roboto"/>
                  <a:cs typeface="Roboto"/>
                  <a:sym typeface="Roboto"/>
                </a:rPr>
                <a:t>1</a:t>
              </a:r>
              <a:endParaRPr b="1" sz="900">
                <a:solidFill>
                  <a:srgbClr val="0944A1"/>
                </a:solidFill>
                <a:latin typeface="Roboto"/>
                <a:ea typeface="Roboto"/>
                <a:cs typeface="Roboto"/>
                <a:sym typeface="Roboto"/>
              </a:endParaRPr>
            </a:p>
          </p:txBody>
        </p:sp>
        <p:sp>
          <p:nvSpPr>
            <p:cNvPr id="3942" name="Google Shape;3942;p31"/>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Acquire Data</a:t>
              </a:r>
              <a:endParaRPr b="1" sz="1100">
                <a:solidFill>
                  <a:srgbClr val="FFFFFF"/>
                </a:solidFill>
                <a:latin typeface="Roboto"/>
                <a:ea typeface="Roboto"/>
                <a:cs typeface="Roboto"/>
                <a:sym typeface="Roboto"/>
              </a:endParaRPr>
            </a:p>
          </p:txBody>
        </p:sp>
      </p:grpSp>
      <p:grpSp>
        <p:nvGrpSpPr>
          <p:cNvPr id="3943" name="Google Shape;3943;p31"/>
          <p:cNvGrpSpPr/>
          <p:nvPr/>
        </p:nvGrpSpPr>
        <p:grpSpPr>
          <a:xfrm>
            <a:off x="6271088" y="1509693"/>
            <a:ext cx="2460300" cy="2460300"/>
            <a:chOff x="5977101" y="-311182"/>
            <a:chExt cx="2460300" cy="2460300"/>
          </a:xfrm>
        </p:grpSpPr>
        <p:sp>
          <p:nvSpPr>
            <p:cNvPr id="3944" name="Google Shape;3944;p31"/>
            <p:cNvSpPr/>
            <p:nvPr/>
          </p:nvSpPr>
          <p:spPr>
            <a:xfrm rot="2700000">
              <a:off x="6962450" y="-575927"/>
              <a:ext cx="489601" cy="2989789"/>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31"/>
            <p:cNvSpPr/>
            <p:nvPr/>
          </p:nvSpPr>
          <p:spPr>
            <a:xfrm>
              <a:off x="6166547" y="1626187"/>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0D5DDF"/>
                  </a:solidFill>
                  <a:latin typeface="Roboto"/>
                  <a:ea typeface="Roboto"/>
                  <a:cs typeface="Roboto"/>
                  <a:sym typeface="Roboto"/>
                </a:rPr>
                <a:t>7</a:t>
              </a:r>
              <a:endParaRPr b="1" sz="900">
                <a:solidFill>
                  <a:srgbClr val="0D5DDF"/>
                </a:solidFill>
                <a:latin typeface="Roboto"/>
                <a:ea typeface="Roboto"/>
                <a:cs typeface="Roboto"/>
                <a:sym typeface="Roboto"/>
              </a:endParaRPr>
            </a:p>
          </p:txBody>
        </p:sp>
        <p:sp>
          <p:nvSpPr>
            <p:cNvPr id="3946" name="Google Shape;3946;p31"/>
            <p:cNvSpPr txBox="1"/>
            <p:nvPr/>
          </p:nvSpPr>
          <p:spPr>
            <a:xfrm rot="-2700000">
              <a:off x="6112074" y="673474"/>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Prediction</a:t>
              </a:r>
              <a:endParaRPr b="1" sz="1100">
                <a:solidFill>
                  <a:srgbClr val="FFFFFF"/>
                </a:solidFill>
                <a:latin typeface="Roboto"/>
                <a:ea typeface="Roboto"/>
                <a:cs typeface="Roboto"/>
                <a:sym typeface="Roboto"/>
              </a:endParaRPr>
            </a:p>
          </p:txBody>
        </p:sp>
      </p:grpSp>
      <p:grpSp>
        <p:nvGrpSpPr>
          <p:cNvPr id="3947" name="Google Shape;3947;p31"/>
          <p:cNvGrpSpPr/>
          <p:nvPr/>
        </p:nvGrpSpPr>
        <p:grpSpPr>
          <a:xfrm>
            <a:off x="5326213" y="1509693"/>
            <a:ext cx="2460300" cy="2460300"/>
            <a:chOff x="3081476" y="-311182"/>
            <a:chExt cx="2460300" cy="2460300"/>
          </a:xfrm>
        </p:grpSpPr>
        <p:sp>
          <p:nvSpPr>
            <p:cNvPr id="3948" name="Google Shape;3948;p31"/>
            <p:cNvSpPr/>
            <p:nvPr/>
          </p:nvSpPr>
          <p:spPr>
            <a:xfrm rot="2700000">
              <a:off x="4066825" y="-575927"/>
              <a:ext cx="489601" cy="2989789"/>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31"/>
            <p:cNvSpPr/>
            <p:nvPr/>
          </p:nvSpPr>
          <p:spPr>
            <a:xfrm>
              <a:off x="3270922" y="1626187"/>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0D5DDF"/>
                  </a:solidFill>
                  <a:latin typeface="Roboto"/>
                  <a:ea typeface="Roboto"/>
                  <a:cs typeface="Roboto"/>
                  <a:sym typeface="Roboto"/>
                </a:rPr>
                <a:t>6</a:t>
              </a:r>
              <a:endParaRPr b="1" sz="900">
                <a:solidFill>
                  <a:srgbClr val="0D5DDF"/>
                </a:solidFill>
                <a:latin typeface="Roboto"/>
                <a:ea typeface="Roboto"/>
                <a:cs typeface="Roboto"/>
                <a:sym typeface="Roboto"/>
              </a:endParaRPr>
            </a:p>
          </p:txBody>
        </p:sp>
        <p:sp>
          <p:nvSpPr>
            <p:cNvPr id="3950" name="Google Shape;3950;p31"/>
            <p:cNvSpPr txBox="1"/>
            <p:nvPr/>
          </p:nvSpPr>
          <p:spPr>
            <a:xfrm rot="-2700000">
              <a:off x="3216449" y="673474"/>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Tune Model Hyperparameters</a:t>
              </a:r>
              <a:endParaRPr b="1" sz="1100">
                <a:solidFill>
                  <a:srgbClr val="FFFFFF"/>
                </a:solidFill>
                <a:latin typeface="Roboto"/>
                <a:ea typeface="Roboto"/>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4" name="Shape 3954"/>
        <p:cNvGrpSpPr/>
        <p:nvPr/>
      </p:nvGrpSpPr>
      <p:grpSpPr>
        <a:xfrm>
          <a:off x="0" y="0"/>
          <a:ext cx="0" cy="0"/>
          <a:chOff x="0" y="0"/>
          <a:chExt cx="0" cy="0"/>
        </a:xfrm>
      </p:grpSpPr>
      <p:sp>
        <p:nvSpPr>
          <p:cNvPr id="3955" name="Google Shape;3955;p32"/>
          <p:cNvSpPr txBox="1"/>
          <p:nvPr>
            <p:ph type="ctrTitle"/>
          </p:nvPr>
        </p:nvSpPr>
        <p:spPr>
          <a:xfrm>
            <a:off x="931950" y="441600"/>
            <a:ext cx="7280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rgbClr val="0B87A1"/>
                </a:solidFill>
                <a:latin typeface="Montserrat"/>
                <a:ea typeface="Montserrat"/>
                <a:cs typeface="Montserrat"/>
                <a:sym typeface="Montserrat"/>
              </a:rPr>
              <a:t>Part 1: Prepare the data</a:t>
            </a:r>
            <a:endParaRPr b="1" sz="3000">
              <a:solidFill>
                <a:srgbClr val="0B87A1"/>
              </a:solidFill>
              <a:latin typeface="Montserrat"/>
              <a:ea typeface="Montserrat"/>
              <a:cs typeface="Montserrat"/>
              <a:sym typeface="Montserrat"/>
            </a:endParaRPr>
          </a:p>
        </p:txBody>
      </p:sp>
      <p:pic>
        <p:nvPicPr>
          <p:cNvPr id="3956" name="Google Shape;3956;p32"/>
          <p:cNvPicPr preferRelativeResize="0"/>
          <p:nvPr/>
        </p:nvPicPr>
        <p:blipFill>
          <a:blip r:embed="rId3">
            <a:alphaModFix/>
          </a:blip>
          <a:stretch>
            <a:fillRect/>
          </a:stretch>
        </p:blipFill>
        <p:spPr>
          <a:xfrm>
            <a:off x="2750300" y="1323800"/>
            <a:ext cx="2572187" cy="3659400"/>
          </a:xfrm>
          <a:prstGeom prst="rect">
            <a:avLst/>
          </a:prstGeom>
          <a:noFill/>
          <a:ln>
            <a:noFill/>
          </a:ln>
        </p:spPr>
      </p:pic>
      <p:pic>
        <p:nvPicPr>
          <p:cNvPr id="3957" name="Google Shape;3957;p32"/>
          <p:cNvPicPr preferRelativeResize="0"/>
          <p:nvPr/>
        </p:nvPicPr>
        <p:blipFill>
          <a:blip r:embed="rId4">
            <a:alphaModFix/>
          </a:blip>
          <a:stretch>
            <a:fillRect/>
          </a:stretch>
        </p:blipFill>
        <p:spPr>
          <a:xfrm>
            <a:off x="91350" y="1389938"/>
            <a:ext cx="2533650" cy="3143250"/>
          </a:xfrm>
          <a:prstGeom prst="rect">
            <a:avLst/>
          </a:prstGeom>
          <a:noFill/>
          <a:ln>
            <a:noFill/>
          </a:ln>
        </p:spPr>
      </p:pic>
      <p:pic>
        <p:nvPicPr>
          <p:cNvPr id="3958" name="Google Shape;3958;p32"/>
          <p:cNvPicPr preferRelativeResize="0"/>
          <p:nvPr/>
        </p:nvPicPr>
        <p:blipFill>
          <a:blip r:embed="rId5">
            <a:alphaModFix/>
          </a:blip>
          <a:stretch>
            <a:fillRect/>
          </a:stretch>
        </p:blipFill>
        <p:spPr>
          <a:xfrm>
            <a:off x="5497063" y="1597063"/>
            <a:ext cx="5324475" cy="2238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2" name="Shape 3962"/>
        <p:cNvGrpSpPr/>
        <p:nvPr/>
      </p:nvGrpSpPr>
      <p:grpSpPr>
        <a:xfrm>
          <a:off x="0" y="0"/>
          <a:ext cx="0" cy="0"/>
          <a:chOff x="0" y="0"/>
          <a:chExt cx="0" cy="0"/>
        </a:xfrm>
      </p:grpSpPr>
      <p:sp>
        <p:nvSpPr>
          <p:cNvPr id="3963" name="Google Shape;3963;p33"/>
          <p:cNvSpPr txBox="1"/>
          <p:nvPr>
            <p:ph type="ctrTitle"/>
          </p:nvPr>
        </p:nvSpPr>
        <p:spPr>
          <a:xfrm>
            <a:off x="932050" y="196825"/>
            <a:ext cx="72801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rgbClr val="0B87A1"/>
                </a:solidFill>
                <a:latin typeface="Montserrat"/>
                <a:ea typeface="Montserrat"/>
                <a:cs typeface="Montserrat"/>
                <a:sym typeface="Montserrat"/>
              </a:rPr>
              <a:t>Part 2: Train and Test</a:t>
            </a:r>
            <a:r>
              <a:rPr b="1" lang="en" sz="3000">
                <a:solidFill>
                  <a:srgbClr val="0B87A1"/>
                </a:solidFill>
                <a:latin typeface="Montserrat"/>
                <a:ea typeface="Montserrat"/>
                <a:cs typeface="Montserrat"/>
                <a:sym typeface="Montserrat"/>
              </a:rPr>
              <a:t> </a:t>
            </a:r>
            <a:endParaRPr b="1" sz="3000">
              <a:solidFill>
                <a:srgbClr val="0B87A1"/>
              </a:solidFill>
              <a:latin typeface="Montserrat"/>
              <a:ea typeface="Montserrat"/>
              <a:cs typeface="Montserrat"/>
              <a:sym typeface="Montserrat"/>
            </a:endParaRPr>
          </a:p>
        </p:txBody>
      </p:sp>
      <p:sp>
        <p:nvSpPr>
          <p:cNvPr id="3964" name="Google Shape;3964;p33"/>
          <p:cNvSpPr txBox="1"/>
          <p:nvPr/>
        </p:nvSpPr>
        <p:spPr>
          <a:xfrm>
            <a:off x="1149100" y="1982000"/>
            <a:ext cx="6846000" cy="2437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latin typeface="Open Sans"/>
              <a:ea typeface="Open Sans"/>
              <a:cs typeface="Open Sans"/>
              <a:sym typeface="Open Sans"/>
            </a:endParaRPr>
          </a:p>
        </p:txBody>
      </p:sp>
      <p:pic>
        <p:nvPicPr>
          <p:cNvPr id="3965" name="Google Shape;3965;p33"/>
          <p:cNvPicPr preferRelativeResize="0"/>
          <p:nvPr/>
        </p:nvPicPr>
        <p:blipFill>
          <a:blip r:embed="rId3">
            <a:alphaModFix/>
          </a:blip>
          <a:stretch>
            <a:fillRect/>
          </a:stretch>
        </p:blipFill>
        <p:spPr>
          <a:xfrm>
            <a:off x="1524225" y="1303450"/>
            <a:ext cx="6000750" cy="2105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wbra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